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db6e1ecea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d4b13bb044398"/>
  </p:sldMasterIdLst>
  <p:sldIdLst>
    <p:sldId xmlns:r="http://schemas.openxmlformats.org/officeDocument/2006/relationships" id="256" r:id="R9efd4fa3055646ed"/>
    <p:sldId xmlns:r="http://schemas.openxmlformats.org/officeDocument/2006/relationships" id="257" r:id="R3a7914c4bd304b61"/>
    <p:sldId xmlns:r="http://schemas.openxmlformats.org/officeDocument/2006/relationships" id="258" r:id="Rd60241b862354312"/>
    <p:sldId xmlns:r="http://schemas.openxmlformats.org/officeDocument/2006/relationships" id="259" r:id="Rfe716594d88e4435"/>
    <p:sldId xmlns:r="http://schemas.openxmlformats.org/officeDocument/2006/relationships" id="260" r:id="R22016d69ff92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d4b13bb044398" /><Relationship Type="http://schemas.openxmlformats.org/officeDocument/2006/relationships/slide" Target="/ppt/slides/slide1.xml" Id="R9efd4fa3055646ed" /><Relationship Type="http://schemas.openxmlformats.org/officeDocument/2006/relationships/slide" Target="/ppt/slides/slide2.xml" Id="R3a7914c4bd304b61" /><Relationship Type="http://schemas.openxmlformats.org/officeDocument/2006/relationships/slide" Target="/ppt/slides/slide3.xml" Id="Rd60241b862354312" /><Relationship Type="http://schemas.openxmlformats.org/officeDocument/2006/relationships/slide" Target="/ppt/slides/slide4.xml" Id="Rfe716594d88e4435" /><Relationship Type="http://schemas.openxmlformats.org/officeDocument/2006/relationships/slide" Target="/ppt/slides/slide5.xml" Id="R22016d69ff92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5a6c8e6e0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5788d49b4540" /><Relationship Type="http://schemas.openxmlformats.org/officeDocument/2006/relationships/theme" Target="/ppt/slideMasters/theme/theme1.xml" Id="R58e0ac48127f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e5788d49b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907dd4ff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6f832b01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82008e0d7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216d2347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6272d016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RENNEBU KOMMUNE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72428100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postmottak@rennebu.kommune.no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www.rennebu.kommune.no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940 083 672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