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bbe1803d8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8ae28022c424b"/>
  </p:sldMasterIdLst>
  <p:sldIdLst>
    <p:sldId xmlns:r="http://schemas.openxmlformats.org/officeDocument/2006/relationships" id="256" r:id="Rd1954c256a964122"/>
    <p:sldId xmlns:r="http://schemas.openxmlformats.org/officeDocument/2006/relationships" id="257" r:id="R97f5ce4aba5549e6"/>
    <p:sldId xmlns:r="http://schemas.openxmlformats.org/officeDocument/2006/relationships" id="258" r:id="R438a982ffc57415c"/>
    <p:sldId xmlns:r="http://schemas.openxmlformats.org/officeDocument/2006/relationships" id="259" r:id="Rfbf00f460f1e4089"/>
    <p:sldId xmlns:r="http://schemas.openxmlformats.org/officeDocument/2006/relationships" id="260" r:id="R103020c64e17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8ae28022c424b" /><Relationship Type="http://schemas.openxmlformats.org/officeDocument/2006/relationships/slide" Target="/ppt/slides/slide1.xml" Id="Rd1954c256a964122" /><Relationship Type="http://schemas.openxmlformats.org/officeDocument/2006/relationships/slide" Target="/ppt/slides/slide2.xml" Id="R97f5ce4aba5549e6" /><Relationship Type="http://schemas.openxmlformats.org/officeDocument/2006/relationships/slide" Target="/ppt/slides/slide3.xml" Id="R438a982ffc57415c" /><Relationship Type="http://schemas.openxmlformats.org/officeDocument/2006/relationships/slide" Target="/ppt/slides/slide4.xml" Id="Rfbf00f460f1e4089" /><Relationship Type="http://schemas.openxmlformats.org/officeDocument/2006/relationships/slide" Target="/ppt/slides/slide5.xml" Id="R103020c64e17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fe1e62cfb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49e97d9e4a7f" /><Relationship Type="http://schemas.openxmlformats.org/officeDocument/2006/relationships/theme" Target="/ppt/slideMasters/theme/theme1.xml" Id="Rd3fc4634266f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a49e97d9e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248e8540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da49717e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5a87ad4c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2734710d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32d06d7e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