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58b5243d1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5e3219061499f"/>
  </p:sldMasterIdLst>
  <p:sldIdLst>
    <p:sldId xmlns:r="http://schemas.openxmlformats.org/officeDocument/2006/relationships" id="256" r:id="R1ac8713170984cf4"/>
    <p:sldId xmlns:r="http://schemas.openxmlformats.org/officeDocument/2006/relationships" id="257" r:id="R5e5ebad0ae254072"/>
    <p:sldId xmlns:r="http://schemas.openxmlformats.org/officeDocument/2006/relationships" id="258" r:id="Rf31a8abbd1e742e8"/>
    <p:sldId xmlns:r="http://schemas.openxmlformats.org/officeDocument/2006/relationships" id="259" r:id="R392c21ed4c104a4f"/>
    <p:sldId xmlns:r="http://schemas.openxmlformats.org/officeDocument/2006/relationships" id="260" r:id="R9c951b24c52a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5e3219061499f" /><Relationship Type="http://schemas.openxmlformats.org/officeDocument/2006/relationships/slide" Target="/ppt/slides/slide1.xml" Id="R1ac8713170984cf4" /><Relationship Type="http://schemas.openxmlformats.org/officeDocument/2006/relationships/slide" Target="/ppt/slides/slide2.xml" Id="R5e5ebad0ae254072" /><Relationship Type="http://schemas.openxmlformats.org/officeDocument/2006/relationships/slide" Target="/ppt/slides/slide3.xml" Id="Rf31a8abbd1e742e8" /><Relationship Type="http://schemas.openxmlformats.org/officeDocument/2006/relationships/slide" Target="/ppt/slides/slide4.xml" Id="R392c21ed4c104a4f" /><Relationship Type="http://schemas.openxmlformats.org/officeDocument/2006/relationships/slide" Target="/ppt/slides/slide5.xml" Id="R9c951b24c52a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142c988c6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8918be7654454" /><Relationship Type="http://schemas.openxmlformats.org/officeDocument/2006/relationships/theme" Target="/ppt/slideMasters/theme/theme1.xml" Id="Rbd1cf5c74aa7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8918be765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0af301cbd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be23e836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9111c033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280bed703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9bff1ebb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ÅMOT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 KOMMUNE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43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postmottak@amot.kommune.no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www.amot.kommune.no/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940 152 496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