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812e4b25a14d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86538c2a7d4659"/>
  </p:sldMasterIdLst>
  <p:sldIdLst>
    <p:sldId xmlns:r="http://schemas.openxmlformats.org/officeDocument/2006/relationships" id="256" r:id="Ra638486613d44a6c"/>
    <p:sldId xmlns:r="http://schemas.openxmlformats.org/officeDocument/2006/relationships" id="257" r:id="Rc36373dd660e4f9b"/>
    <p:sldId xmlns:r="http://schemas.openxmlformats.org/officeDocument/2006/relationships" id="258" r:id="R0ad6490209294dce"/>
    <p:sldId xmlns:r="http://schemas.openxmlformats.org/officeDocument/2006/relationships" id="259" r:id="Re1616e00fa5e400d"/>
    <p:sldId xmlns:r="http://schemas.openxmlformats.org/officeDocument/2006/relationships" id="260" r:id="R0a9ef03282c34d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86538c2a7d4659" /><Relationship Type="http://schemas.openxmlformats.org/officeDocument/2006/relationships/slide" Target="/ppt/slides/slide1.xml" Id="Ra638486613d44a6c" /><Relationship Type="http://schemas.openxmlformats.org/officeDocument/2006/relationships/slide" Target="/ppt/slides/slide2.xml" Id="Rc36373dd660e4f9b" /><Relationship Type="http://schemas.openxmlformats.org/officeDocument/2006/relationships/slide" Target="/ppt/slides/slide3.xml" Id="R0ad6490209294dce" /><Relationship Type="http://schemas.openxmlformats.org/officeDocument/2006/relationships/slide" Target="/ppt/slides/slide4.xml" Id="Re1616e00fa5e400d" /><Relationship Type="http://schemas.openxmlformats.org/officeDocument/2006/relationships/slide" Target="/ppt/slides/slide5.xml" Id="R0a9ef03282c34d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288eddbd2146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eb98d9cc0f420d" /><Relationship Type="http://schemas.openxmlformats.org/officeDocument/2006/relationships/theme" Target="/ppt/slideMasters/theme/theme1.xml" Id="Rd75d653db4cb4f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eb98d9cc0f42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cf0313971947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737c2ba2994c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3173dcd8b4b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8dddf30c3d4f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a08115f07d40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AUBERT INVEST PENSJONSKASSE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AUBERT INVEST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AUBERT INVEST PENSJONSKASSE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AUBERT INVEST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AUBERT INVEST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AUBERT INVEST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Gydas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3732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52 27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ste@holtas.no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940 190 282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AUBERT INVEST PENSJONSKASSE</a:t>
            </a:r>
          </a:p>
        </p:txBody>
      </p:sp>
    </p:spTree>
  </p:cSld>
  <p:clrMapOvr>
    <a:masterClrMapping xmlns:a="http://schemas.openxmlformats.org/drawingml/2006/main"/>
  </p:clrMapOvr>
</p:sld>
</file>