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28e90fd9f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c82be04c754330"/>
  </p:sldMasterIdLst>
  <p:sldIdLst>
    <p:sldId xmlns:r="http://schemas.openxmlformats.org/officeDocument/2006/relationships" id="256" r:id="R6472ee5630524865"/>
    <p:sldId xmlns:r="http://schemas.openxmlformats.org/officeDocument/2006/relationships" id="257" r:id="R3a92924f280e467c"/>
    <p:sldId xmlns:r="http://schemas.openxmlformats.org/officeDocument/2006/relationships" id="258" r:id="R391ec2abe8874907"/>
    <p:sldId xmlns:r="http://schemas.openxmlformats.org/officeDocument/2006/relationships" id="259" r:id="Rd4c53ead10144e58"/>
    <p:sldId xmlns:r="http://schemas.openxmlformats.org/officeDocument/2006/relationships" id="260" r:id="R74e451736ea9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82be04c754330" /><Relationship Type="http://schemas.openxmlformats.org/officeDocument/2006/relationships/slide" Target="/ppt/slides/slide1.xml" Id="R6472ee5630524865" /><Relationship Type="http://schemas.openxmlformats.org/officeDocument/2006/relationships/slide" Target="/ppt/slides/slide2.xml" Id="R3a92924f280e467c" /><Relationship Type="http://schemas.openxmlformats.org/officeDocument/2006/relationships/slide" Target="/ppt/slides/slide3.xml" Id="R391ec2abe8874907" /><Relationship Type="http://schemas.openxmlformats.org/officeDocument/2006/relationships/slide" Target="/ppt/slides/slide4.xml" Id="Rd4c53ead10144e58" /><Relationship Type="http://schemas.openxmlformats.org/officeDocument/2006/relationships/slide" Target="/ppt/slides/slide5.xml" Id="R74e451736ea9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a0a95bc76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1264db8054e5c" /><Relationship Type="http://schemas.openxmlformats.org/officeDocument/2006/relationships/theme" Target="/ppt/slideMasters/theme/theme1.xml" Id="R72ec2ec393b648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1264db8054e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78dc507fb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000752a494c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63084c5e1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9877081b9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3871333bd44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BAMBLE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BAMBLE KOMMUNE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96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postmottak@bamble.kommune.no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www.bamble.kommune.no/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940 244 145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 KOMMUNE</a:t>
            </a:r>
          </a:p>
        </p:txBody>
      </p:sp>
    </p:spTree>
  </p:cSld>
  <p:clrMapOvr>
    <a:masterClrMapping xmlns:a="http://schemas.openxmlformats.org/drawingml/2006/main"/>
  </p:clrMapOvr>
</p:sld>
</file>