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16ebc59d4143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f5c45fe464af8"/>
  </p:sldMasterIdLst>
  <p:sldIdLst>
    <p:sldId xmlns:r="http://schemas.openxmlformats.org/officeDocument/2006/relationships" id="256" r:id="R3c5ce8295ae24142"/>
    <p:sldId xmlns:r="http://schemas.openxmlformats.org/officeDocument/2006/relationships" id="257" r:id="Rf031a1f600c84132"/>
    <p:sldId xmlns:r="http://schemas.openxmlformats.org/officeDocument/2006/relationships" id="258" r:id="R157293fe3b5b4acc"/>
    <p:sldId xmlns:r="http://schemas.openxmlformats.org/officeDocument/2006/relationships" id="259" r:id="R32da7dd098e44b92"/>
    <p:sldId xmlns:r="http://schemas.openxmlformats.org/officeDocument/2006/relationships" id="260" r:id="Rd1fed3e8798e449e"/>
    <p:sldId xmlns:r="http://schemas.openxmlformats.org/officeDocument/2006/relationships" id="261" r:id="Rf32d6e95278c4c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f5c45fe464af8" /><Relationship Type="http://schemas.openxmlformats.org/officeDocument/2006/relationships/slide" Target="/ppt/slides/slide1.xml" Id="R3c5ce8295ae24142" /><Relationship Type="http://schemas.openxmlformats.org/officeDocument/2006/relationships/slide" Target="/ppt/slides/slide2.xml" Id="Rf031a1f600c84132" /><Relationship Type="http://schemas.openxmlformats.org/officeDocument/2006/relationships/slide" Target="/ppt/slides/slide3.xml" Id="R157293fe3b5b4acc" /><Relationship Type="http://schemas.openxmlformats.org/officeDocument/2006/relationships/slide" Target="/ppt/slides/slide4.xml" Id="R32da7dd098e44b92" /><Relationship Type="http://schemas.openxmlformats.org/officeDocument/2006/relationships/slide" Target="/ppt/slides/slide5.xml" Id="Rd1fed3e8798e449e" /><Relationship Type="http://schemas.openxmlformats.org/officeDocument/2006/relationships/slide" Target="/ppt/slides/slide6.xml" Id="Rf32d6e95278c4c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25e157d764e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28af1523b4e0f" /><Relationship Type="http://schemas.openxmlformats.org/officeDocument/2006/relationships/theme" Target="/ppt/slideMasters/theme/theme1.xml" Id="Rd286f66166b4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28af1523b4e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3b8691fe041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5297ee02d47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cabf2b6a245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b06a5fc245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6771590914d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2d3ec85174b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FAMILIEN BLIX' FOND TIL FREMME AV MEDISINSK FORSKNING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FAMILIEN BLIX' FOND TIL FREMME AV MEDISINSK FORSKNING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30 635 440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31 195 352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940 267 803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