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132cba31344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e27d7a02484892"/>
  </p:sldMasterIdLst>
  <p:sldIdLst>
    <p:sldId xmlns:r="http://schemas.openxmlformats.org/officeDocument/2006/relationships" id="256" r:id="R96e5d679a9b64369"/>
    <p:sldId xmlns:r="http://schemas.openxmlformats.org/officeDocument/2006/relationships" id="257" r:id="R63c96d4775154cd1"/>
    <p:sldId xmlns:r="http://schemas.openxmlformats.org/officeDocument/2006/relationships" id="258" r:id="Rfa0cff7f01844924"/>
    <p:sldId xmlns:r="http://schemas.openxmlformats.org/officeDocument/2006/relationships" id="259" r:id="R69d96470ca794208"/>
    <p:sldId xmlns:r="http://schemas.openxmlformats.org/officeDocument/2006/relationships" id="260" r:id="R6451a9be7e374c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27d7a02484892" /><Relationship Type="http://schemas.openxmlformats.org/officeDocument/2006/relationships/slide" Target="/ppt/slides/slide1.xml" Id="R96e5d679a9b64369" /><Relationship Type="http://schemas.openxmlformats.org/officeDocument/2006/relationships/slide" Target="/ppt/slides/slide2.xml" Id="R63c96d4775154cd1" /><Relationship Type="http://schemas.openxmlformats.org/officeDocument/2006/relationships/slide" Target="/ppt/slides/slide3.xml" Id="Rfa0cff7f01844924" /><Relationship Type="http://schemas.openxmlformats.org/officeDocument/2006/relationships/slide" Target="/ppt/slides/slide4.xml" Id="R69d96470ca794208" /><Relationship Type="http://schemas.openxmlformats.org/officeDocument/2006/relationships/slide" Target="/ppt/slides/slide5.xml" Id="R6451a9be7e374c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eb19a21c742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c76ee3f3544e6" /><Relationship Type="http://schemas.openxmlformats.org/officeDocument/2006/relationships/theme" Target="/ppt/slideMasters/theme/theme1.xml" Id="R4aa4be3e69a4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c76ee3f3544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8c27a14b74f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edae8e77b4b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24b721948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bab4d1087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209bfcdff41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PENSJONSORDNINGEN FOR APOTEKVIRKSOMHET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