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e9a2a7182f4a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ac4d6224d4540"/>
  </p:sldMasterIdLst>
  <p:sldIdLst>
    <p:sldId xmlns:r="http://schemas.openxmlformats.org/officeDocument/2006/relationships" id="256" r:id="R752f03a41e0f412e"/>
    <p:sldId xmlns:r="http://schemas.openxmlformats.org/officeDocument/2006/relationships" id="257" r:id="Rbbaa8c68f69a4940"/>
    <p:sldId xmlns:r="http://schemas.openxmlformats.org/officeDocument/2006/relationships" id="258" r:id="R5f26bb12fe3b4231"/>
    <p:sldId xmlns:r="http://schemas.openxmlformats.org/officeDocument/2006/relationships" id="259" r:id="R5ad29a2806ed431e"/>
    <p:sldId xmlns:r="http://schemas.openxmlformats.org/officeDocument/2006/relationships" id="260" r:id="R45a789a7a0cb4dbb"/>
    <p:sldId xmlns:r="http://schemas.openxmlformats.org/officeDocument/2006/relationships" id="261" r:id="R1fc17eab72bf4516"/>
    <p:sldId xmlns:r="http://schemas.openxmlformats.org/officeDocument/2006/relationships" id="262" r:id="R4511ca52e5eb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ac4d6224d4540" /><Relationship Type="http://schemas.openxmlformats.org/officeDocument/2006/relationships/slide" Target="/ppt/slides/slide1.xml" Id="R752f03a41e0f412e" /><Relationship Type="http://schemas.openxmlformats.org/officeDocument/2006/relationships/slide" Target="/ppt/slides/slide2.xml" Id="Rbbaa8c68f69a4940" /><Relationship Type="http://schemas.openxmlformats.org/officeDocument/2006/relationships/slide" Target="/ppt/slides/slide3.xml" Id="R5f26bb12fe3b4231" /><Relationship Type="http://schemas.openxmlformats.org/officeDocument/2006/relationships/slide" Target="/ppt/slides/slide4.xml" Id="R5ad29a2806ed431e" /><Relationship Type="http://schemas.openxmlformats.org/officeDocument/2006/relationships/slide" Target="/ppt/slides/slide5.xml" Id="R45a789a7a0cb4dbb" /><Relationship Type="http://schemas.openxmlformats.org/officeDocument/2006/relationships/slide" Target="/ppt/slides/slide6.xml" Id="R1fc17eab72bf4516" /><Relationship Type="http://schemas.openxmlformats.org/officeDocument/2006/relationships/slide" Target="/ppt/slides/slide7.xml" Id="R4511ca52e5eb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bd42abf1fe4e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699f758e34e8b" /><Relationship Type="http://schemas.openxmlformats.org/officeDocument/2006/relationships/theme" Target="/ppt/slideMasters/theme/theme1.xml" Id="Re6c0d94f11874e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699f758e34e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4aacf691a4e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759c13dc448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9d8ba8628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a2bfe76e7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84471e74f4a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c9955c69942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22da5f01944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Askvikgården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Askvikgården A/S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1 399 794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ASKVIK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ASKVIK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ASKVIK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DEINBOLL INGVALDSEN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DEINBOLL INGVALDSEN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21 05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940 292 441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