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9993ebca0b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23803c8584a5e"/>
  </p:sldMasterIdLst>
  <p:sldIdLst>
    <p:sldId xmlns:r="http://schemas.openxmlformats.org/officeDocument/2006/relationships" id="256" r:id="R5bcc80b67b734474"/>
    <p:sldId xmlns:r="http://schemas.openxmlformats.org/officeDocument/2006/relationships" id="257" r:id="R8a1ffd33fe914163"/>
    <p:sldId xmlns:r="http://schemas.openxmlformats.org/officeDocument/2006/relationships" id="258" r:id="Rc38108202dcf4a99"/>
    <p:sldId xmlns:r="http://schemas.openxmlformats.org/officeDocument/2006/relationships" id="259" r:id="R6218e9e058ea4bbb"/>
    <p:sldId xmlns:r="http://schemas.openxmlformats.org/officeDocument/2006/relationships" id="260" r:id="Rdce4faeb6d764590"/>
    <p:sldId xmlns:r="http://schemas.openxmlformats.org/officeDocument/2006/relationships" id="261" r:id="R80c37e7cc4fb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23803c8584a5e" /><Relationship Type="http://schemas.openxmlformats.org/officeDocument/2006/relationships/slide" Target="/ppt/slides/slide1.xml" Id="R5bcc80b67b734474" /><Relationship Type="http://schemas.openxmlformats.org/officeDocument/2006/relationships/slide" Target="/ppt/slides/slide2.xml" Id="R8a1ffd33fe914163" /><Relationship Type="http://schemas.openxmlformats.org/officeDocument/2006/relationships/slide" Target="/ppt/slides/slide3.xml" Id="Rc38108202dcf4a99" /><Relationship Type="http://schemas.openxmlformats.org/officeDocument/2006/relationships/slide" Target="/ppt/slides/slide4.xml" Id="R6218e9e058ea4bbb" /><Relationship Type="http://schemas.openxmlformats.org/officeDocument/2006/relationships/slide" Target="/ppt/slides/slide5.xml" Id="Rdce4faeb6d764590" /><Relationship Type="http://schemas.openxmlformats.org/officeDocument/2006/relationships/slide" Target="/ppt/slides/slide6.xml" Id="R80c37e7cc4fb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91ca99f51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921c0892c42fb" /><Relationship Type="http://schemas.openxmlformats.org/officeDocument/2006/relationships/theme" Target="/ppt/slideMasters/theme/theme1.xml" Id="R7fff7a3b81e4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e921c0892c42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babf2f825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4cae25ae2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d92c767384c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19244245d44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c41a18b654c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f146103ec44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NORSKE MISJONSSELSKAP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MISJONSSELSKAP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254 791 694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−1 106 892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411 176 243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451 054 530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Misjonsmarka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post@nms.no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www.nms.no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940 325 501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