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4c7c08032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9e9b588854b9b"/>
  </p:sldMasterIdLst>
  <p:sldIdLst>
    <p:sldId xmlns:r="http://schemas.openxmlformats.org/officeDocument/2006/relationships" id="256" r:id="R926264bce7a64ebf"/>
    <p:sldId xmlns:r="http://schemas.openxmlformats.org/officeDocument/2006/relationships" id="257" r:id="R8ccfb93aca6d48d3"/>
    <p:sldId xmlns:r="http://schemas.openxmlformats.org/officeDocument/2006/relationships" id="258" r:id="R04a3f6ccfa364eba"/>
    <p:sldId xmlns:r="http://schemas.openxmlformats.org/officeDocument/2006/relationships" id="259" r:id="R9f4cb94c8e4b446f"/>
    <p:sldId xmlns:r="http://schemas.openxmlformats.org/officeDocument/2006/relationships" id="260" r:id="Rdd06ee80d237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9e9b588854b9b" /><Relationship Type="http://schemas.openxmlformats.org/officeDocument/2006/relationships/slide" Target="/ppt/slides/slide1.xml" Id="R926264bce7a64ebf" /><Relationship Type="http://schemas.openxmlformats.org/officeDocument/2006/relationships/slide" Target="/ppt/slides/slide2.xml" Id="R8ccfb93aca6d48d3" /><Relationship Type="http://schemas.openxmlformats.org/officeDocument/2006/relationships/slide" Target="/ppt/slides/slide3.xml" Id="R04a3f6ccfa364eba" /><Relationship Type="http://schemas.openxmlformats.org/officeDocument/2006/relationships/slide" Target="/ppt/slides/slide4.xml" Id="R9f4cb94c8e4b446f" /><Relationship Type="http://schemas.openxmlformats.org/officeDocument/2006/relationships/slide" Target="/ppt/slides/slide5.xml" Id="Rdd06ee80d237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cde2e5f36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68812c42943df" /><Relationship Type="http://schemas.openxmlformats.org/officeDocument/2006/relationships/theme" Target="/ppt/slideMasters/theme/theme1.xml" Id="R9b0ffcebc9e7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68812c429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7ec2cd2b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a04aaac4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4f62cb0e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9359148b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f313306b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