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bc5fabb99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9f2e3cd6840fb"/>
  </p:sldMasterIdLst>
  <p:sldIdLst>
    <p:sldId xmlns:r="http://schemas.openxmlformats.org/officeDocument/2006/relationships" id="256" r:id="Ra52c4c4820fd4bfa"/>
    <p:sldId xmlns:r="http://schemas.openxmlformats.org/officeDocument/2006/relationships" id="257" r:id="R2a0f4e4b6d664d78"/>
    <p:sldId xmlns:r="http://schemas.openxmlformats.org/officeDocument/2006/relationships" id="258" r:id="R03b7f05ed8b04466"/>
    <p:sldId xmlns:r="http://schemas.openxmlformats.org/officeDocument/2006/relationships" id="259" r:id="R8aa2b2b6412c4e9d"/>
    <p:sldId xmlns:r="http://schemas.openxmlformats.org/officeDocument/2006/relationships" id="260" r:id="R1ca021733082453f"/>
    <p:sldId xmlns:r="http://schemas.openxmlformats.org/officeDocument/2006/relationships" id="261" r:id="R38205668096e4297"/>
    <p:sldId xmlns:r="http://schemas.openxmlformats.org/officeDocument/2006/relationships" id="262" r:id="R1fcfbdf3e947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9f2e3cd6840fb" /><Relationship Type="http://schemas.openxmlformats.org/officeDocument/2006/relationships/slide" Target="/ppt/slides/slide1.xml" Id="Ra52c4c4820fd4bfa" /><Relationship Type="http://schemas.openxmlformats.org/officeDocument/2006/relationships/slide" Target="/ppt/slides/slide2.xml" Id="R2a0f4e4b6d664d78" /><Relationship Type="http://schemas.openxmlformats.org/officeDocument/2006/relationships/slide" Target="/ppt/slides/slide3.xml" Id="R03b7f05ed8b04466" /><Relationship Type="http://schemas.openxmlformats.org/officeDocument/2006/relationships/slide" Target="/ppt/slides/slide4.xml" Id="R8aa2b2b6412c4e9d" /><Relationship Type="http://schemas.openxmlformats.org/officeDocument/2006/relationships/slide" Target="/ppt/slides/slide5.xml" Id="R1ca021733082453f" /><Relationship Type="http://schemas.openxmlformats.org/officeDocument/2006/relationships/slide" Target="/ppt/slides/slide6.xml" Id="R38205668096e4297" /><Relationship Type="http://schemas.openxmlformats.org/officeDocument/2006/relationships/slide" Target="/ppt/slides/slide7.xml" Id="R1fcfbdf3e947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2dfeefc1b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54a7a65147b4" /><Relationship Type="http://schemas.openxmlformats.org/officeDocument/2006/relationships/theme" Target="/ppt/slideMasters/theme/theme1.xml" Id="Reee188b53336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154a7a651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79882fcc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dbd950b2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0f9ecab7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7b6fdb62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3df1d72d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3a33a0e5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20ccb968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