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f3fea3dfb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3d5bbcac04c74"/>
  </p:sldMasterIdLst>
  <p:sldIdLst>
    <p:sldId xmlns:r="http://schemas.openxmlformats.org/officeDocument/2006/relationships" id="256" r:id="R926c9269a6924793"/>
    <p:sldId xmlns:r="http://schemas.openxmlformats.org/officeDocument/2006/relationships" id="257" r:id="Rf8cc1b26c5a343b1"/>
    <p:sldId xmlns:r="http://schemas.openxmlformats.org/officeDocument/2006/relationships" id="258" r:id="R0630497bec564ffc"/>
    <p:sldId xmlns:r="http://schemas.openxmlformats.org/officeDocument/2006/relationships" id="259" r:id="R0332f8957a8b4ada"/>
    <p:sldId xmlns:r="http://schemas.openxmlformats.org/officeDocument/2006/relationships" id="260" r:id="R882467838d65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3d5bbcac04c74" /><Relationship Type="http://schemas.openxmlformats.org/officeDocument/2006/relationships/slide" Target="/ppt/slides/slide1.xml" Id="R926c9269a6924793" /><Relationship Type="http://schemas.openxmlformats.org/officeDocument/2006/relationships/slide" Target="/ppt/slides/slide2.xml" Id="Rf8cc1b26c5a343b1" /><Relationship Type="http://schemas.openxmlformats.org/officeDocument/2006/relationships/slide" Target="/ppt/slides/slide3.xml" Id="R0630497bec564ffc" /><Relationship Type="http://schemas.openxmlformats.org/officeDocument/2006/relationships/slide" Target="/ppt/slides/slide4.xml" Id="R0332f8957a8b4ada" /><Relationship Type="http://schemas.openxmlformats.org/officeDocument/2006/relationships/slide" Target="/ppt/slides/slide5.xml" Id="R882467838d65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431da5158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944b8744643f0" /><Relationship Type="http://schemas.openxmlformats.org/officeDocument/2006/relationships/theme" Target="/ppt/slideMasters/theme/theme1.xml" Id="R2c7ec766973f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944b87446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36473c97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61e8837f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1c662c29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1b1a42c7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eb911c05d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EVENES KOMMUNE / EVENÁSSI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76981500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postmottak@evenes.kommune.no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940 642 140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