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d12eecfc6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3a526cae24445"/>
  </p:sldMasterIdLst>
  <p:sldIdLst>
    <p:sldId xmlns:r="http://schemas.openxmlformats.org/officeDocument/2006/relationships" id="256" r:id="R17c2051f7f0042e4"/>
    <p:sldId xmlns:r="http://schemas.openxmlformats.org/officeDocument/2006/relationships" id="257" r:id="R9b9cadf989e844ce"/>
    <p:sldId xmlns:r="http://schemas.openxmlformats.org/officeDocument/2006/relationships" id="258" r:id="Rdf599aee2a98463c"/>
    <p:sldId xmlns:r="http://schemas.openxmlformats.org/officeDocument/2006/relationships" id="259" r:id="R6fc5ccc7ebd145b9"/>
    <p:sldId xmlns:r="http://schemas.openxmlformats.org/officeDocument/2006/relationships" id="260" r:id="Ra1e8beaa166c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3a526cae24445" /><Relationship Type="http://schemas.openxmlformats.org/officeDocument/2006/relationships/slide" Target="/ppt/slides/slide1.xml" Id="R17c2051f7f0042e4" /><Relationship Type="http://schemas.openxmlformats.org/officeDocument/2006/relationships/slide" Target="/ppt/slides/slide2.xml" Id="R9b9cadf989e844ce" /><Relationship Type="http://schemas.openxmlformats.org/officeDocument/2006/relationships/slide" Target="/ppt/slides/slide3.xml" Id="Rdf599aee2a98463c" /><Relationship Type="http://schemas.openxmlformats.org/officeDocument/2006/relationships/slide" Target="/ppt/slides/slide4.xml" Id="R6fc5ccc7ebd145b9" /><Relationship Type="http://schemas.openxmlformats.org/officeDocument/2006/relationships/slide" Target="/ppt/slides/slide5.xml" Id="Ra1e8beaa166c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cafbe9a9e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57a0eefb47ad" /><Relationship Type="http://schemas.openxmlformats.org/officeDocument/2006/relationships/theme" Target="/ppt/slideMasters/theme/theme1.xml" Id="Rd659ada1656f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757a0eefb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ea6f776b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69d7ae4c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3965076b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280e1709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10d24eae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