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ffb620411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51ae4ae564e48"/>
  </p:sldMasterIdLst>
  <p:sldIdLst>
    <p:sldId xmlns:r="http://schemas.openxmlformats.org/officeDocument/2006/relationships" id="256" r:id="R3ab550ef79e14b8b"/>
    <p:sldId xmlns:r="http://schemas.openxmlformats.org/officeDocument/2006/relationships" id="257" r:id="Rc0c62fc80c774eb4"/>
    <p:sldId xmlns:r="http://schemas.openxmlformats.org/officeDocument/2006/relationships" id="258" r:id="R70ed050c1f3740a0"/>
    <p:sldId xmlns:r="http://schemas.openxmlformats.org/officeDocument/2006/relationships" id="259" r:id="Rcdff8420d9544fbc"/>
    <p:sldId xmlns:r="http://schemas.openxmlformats.org/officeDocument/2006/relationships" id="260" r:id="R91a7ceb16e884838"/>
    <p:sldId xmlns:r="http://schemas.openxmlformats.org/officeDocument/2006/relationships" id="261" r:id="R63fc70ed5634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51ae4ae564e48" /><Relationship Type="http://schemas.openxmlformats.org/officeDocument/2006/relationships/slide" Target="/ppt/slides/slide1.xml" Id="R3ab550ef79e14b8b" /><Relationship Type="http://schemas.openxmlformats.org/officeDocument/2006/relationships/slide" Target="/ppt/slides/slide2.xml" Id="Rc0c62fc80c774eb4" /><Relationship Type="http://schemas.openxmlformats.org/officeDocument/2006/relationships/slide" Target="/ppt/slides/slide3.xml" Id="R70ed050c1f3740a0" /><Relationship Type="http://schemas.openxmlformats.org/officeDocument/2006/relationships/slide" Target="/ppt/slides/slide4.xml" Id="Rcdff8420d9544fbc" /><Relationship Type="http://schemas.openxmlformats.org/officeDocument/2006/relationships/slide" Target="/ppt/slides/slide5.xml" Id="R91a7ceb16e884838" /><Relationship Type="http://schemas.openxmlformats.org/officeDocument/2006/relationships/slide" Target="/ppt/slides/slide6.xml" Id="R63fc70ed5634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634f045e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28684a33438d" /><Relationship Type="http://schemas.openxmlformats.org/officeDocument/2006/relationships/theme" Target="/ppt/slideMasters/theme/theme1.xml" Id="Rf3cfc71b0628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328684a33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3f5d3540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ba46149f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a738649b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5545aa86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17b281b4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ead71ec5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TURISTFORENING OSLO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TURISTFORENING OSLO OG OMEGN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203 568 000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204 561 000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940 698 332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