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099887dd6240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9f6a51514d43b5"/>
  </p:sldMasterIdLst>
  <p:sldIdLst>
    <p:sldId xmlns:r="http://schemas.openxmlformats.org/officeDocument/2006/relationships" id="256" r:id="Re61d4c397e81405a"/>
    <p:sldId xmlns:r="http://schemas.openxmlformats.org/officeDocument/2006/relationships" id="257" r:id="R95ae104adc974d35"/>
    <p:sldId xmlns:r="http://schemas.openxmlformats.org/officeDocument/2006/relationships" id="258" r:id="R4ad609630d1c478b"/>
    <p:sldId xmlns:r="http://schemas.openxmlformats.org/officeDocument/2006/relationships" id="259" r:id="Rdf194865007146ad"/>
    <p:sldId xmlns:r="http://schemas.openxmlformats.org/officeDocument/2006/relationships" id="260" r:id="R4e52666261c246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9f6a51514d43b5" /><Relationship Type="http://schemas.openxmlformats.org/officeDocument/2006/relationships/slide" Target="/ppt/slides/slide1.xml" Id="Re61d4c397e81405a" /><Relationship Type="http://schemas.openxmlformats.org/officeDocument/2006/relationships/slide" Target="/ppt/slides/slide2.xml" Id="R95ae104adc974d35" /><Relationship Type="http://schemas.openxmlformats.org/officeDocument/2006/relationships/slide" Target="/ppt/slides/slide3.xml" Id="R4ad609630d1c478b" /><Relationship Type="http://schemas.openxmlformats.org/officeDocument/2006/relationships/slide" Target="/ppt/slides/slide4.xml" Id="Rdf194865007146ad" /><Relationship Type="http://schemas.openxmlformats.org/officeDocument/2006/relationships/slide" Target="/ppt/slides/slide5.xml" Id="R4e52666261c246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00a8e2ba544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d551814b74a00" /><Relationship Type="http://schemas.openxmlformats.org/officeDocument/2006/relationships/theme" Target="/ppt/slideMasters/theme/theme1.xml" Id="R21c62faa7fe843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cd551814b74a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6a30400a44f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51c4e00b647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fb6c1208f49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fbe1f4f0c46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5f65667684c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SPAREBANK1 SR-BANK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 SR-BANK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 SR-BANK PENSJONSKASSE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 SR-BANK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 SR-BANK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 SR-BANK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Sandvigå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02002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940 731 895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 SR-BANK PENSJONSKASSE</a:t>
            </a:r>
          </a:p>
        </p:txBody>
      </p:sp>
    </p:spTree>
  </p:cSld>
  <p:clrMapOvr>
    <a:masterClrMapping xmlns:a="http://schemas.openxmlformats.org/drawingml/2006/main"/>
  </p:clrMapOvr>
</p:sld>
</file>