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84f864a4464c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974b6f0e3641d6"/>
  </p:sldMasterIdLst>
  <p:sldIdLst>
    <p:sldId xmlns:r="http://schemas.openxmlformats.org/officeDocument/2006/relationships" id="256" r:id="R3d65c96e07bc41f1"/>
    <p:sldId xmlns:r="http://schemas.openxmlformats.org/officeDocument/2006/relationships" id="257" r:id="Rf28ffa11a5324b2c"/>
    <p:sldId xmlns:r="http://schemas.openxmlformats.org/officeDocument/2006/relationships" id="258" r:id="R73ad43fe0d4548ba"/>
    <p:sldId xmlns:r="http://schemas.openxmlformats.org/officeDocument/2006/relationships" id="259" r:id="R7a749eee8d2642ee"/>
    <p:sldId xmlns:r="http://schemas.openxmlformats.org/officeDocument/2006/relationships" id="260" r:id="Ra0f45103acb747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74b6f0e3641d6" /><Relationship Type="http://schemas.openxmlformats.org/officeDocument/2006/relationships/slide" Target="/ppt/slides/slide1.xml" Id="R3d65c96e07bc41f1" /><Relationship Type="http://schemas.openxmlformats.org/officeDocument/2006/relationships/slide" Target="/ppt/slides/slide2.xml" Id="Rf28ffa11a5324b2c" /><Relationship Type="http://schemas.openxmlformats.org/officeDocument/2006/relationships/slide" Target="/ppt/slides/slide3.xml" Id="R73ad43fe0d4548ba" /><Relationship Type="http://schemas.openxmlformats.org/officeDocument/2006/relationships/slide" Target="/ppt/slides/slide4.xml" Id="R7a749eee8d2642ee" /><Relationship Type="http://schemas.openxmlformats.org/officeDocument/2006/relationships/slide" Target="/ppt/slides/slide5.xml" Id="Ra0f45103acb747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8ac1bf9394a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473476515403b" /><Relationship Type="http://schemas.openxmlformats.org/officeDocument/2006/relationships/theme" Target="/ppt/slideMasters/theme/theme1.xml" Id="R75133fce1a6743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b47347651540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779ccf3d343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c3bd86ee642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da35b99b44a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55bb4a09642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0288285714a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RÅDE KOMMUNE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Skråtorpveien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29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postmottak@rade.kommune.no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www.rade.kommune.no/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940 802 652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KOMMUNE</a:t>
            </a:r>
          </a:p>
        </p:txBody>
      </p:sp>
    </p:spTree>
  </p:cSld>
  <p:clrMapOvr>
    <a:masterClrMapping xmlns:a="http://schemas.openxmlformats.org/drawingml/2006/main"/>
  </p:clrMapOvr>
</p:sld>
</file>