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2d1113993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7bf2e73814967"/>
  </p:sldMasterIdLst>
  <p:sldIdLst>
    <p:sldId xmlns:r="http://schemas.openxmlformats.org/officeDocument/2006/relationships" id="256" r:id="R2eee6c2b289a49aa"/>
    <p:sldId xmlns:r="http://schemas.openxmlformats.org/officeDocument/2006/relationships" id="257" r:id="R943966b8dada4c86"/>
    <p:sldId xmlns:r="http://schemas.openxmlformats.org/officeDocument/2006/relationships" id="258" r:id="R11da5834fdc94839"/>
    <p:sldId xmlns:r="http://schemas.openxmlformats.org/officeDocument/2006/relationships" id="259" r:id="Rbd72163e5f97469f"/>
    <p:sldId xmlns:r="http://schemas.openxmlformats.org/officeDocument/2006/relationships" id="260" r:id="R10cb40f8932243a8"/>
    <p:sldId xmlns:r="http://schemas.openxmlformats.org/officeDocument/2006/relationships" id="261" r:id="Re6888c12a1e24902"/>
    <p:sldId xmlns:r="http://schemas.openxmlformats.org/officeDocument/2006/relationships" id="262" r:id="R554cf19ef34f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7bf2e73814967" /><Relationship Type="http://schemas.openxmlformats.org/officeDocument/2006/relationships/slide" Target="/ppt/slides/slide1.xml" Id="R2eee6c2b289a49aa" /><Relationship Type="http://schemas.openxmlformats.org/officeDocument/2006/relationships/slide" Target="/ppt/slides/slide2.xml" Id="R943966b8dada4c86" /><Relationship Type="http://schemas.openxmlformats.org/officeDocument/2006/relationships/slide" Target="/ppt/slides/slide3.xml" Id="R11da5834fdc94839" /><Relationship Type="http://schemas.openxmlformats.org/officeDocument/2006/relationships/slide" Target="/ppt/slides/slide4.xml" Id="Rbd72163e5f97469f" /><Relationship Type="http://schemas.openxmlformats.org/officeDocument/2006/relationships/slide" Target="/ppt/slides/slide5.xml" Id="R10cb40f8932243a8" /><Relationship Type="http://schemas.openxmlformats.org/officeDocument/2006/relationships/slide" Target="/ppt/slides/slide6.xml" Id="Re6888c12a1e24902" /><Relationship Type="http://schemas.openxmlformats.org/officeDocument/2006/relationships/slide" Target="/ppt/slides/slide7.xml" Id="R554cf19ef34f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3b4bd026244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b71a0e29d41ff" /><Relationship Type="http://schemas.openxmlformats.org/officeDocument/2006/relationships/theme" Target="/ppt/slideMasters/theme/theme1.xml" Id="R297f61b96a73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b71a0e29d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54fdd21b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c229086b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5ef4fc75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38a469de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e885fd63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5049ddbc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54cc14ccb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 REGNSKAPSKONTOR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