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be7de40c0148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4d0eaf4bf34caf"/>
  </p:sldMasterIdLst>
  <p:sldIdLst>
    <p:sldId xmlns:r="http://schemas.openxmlformats.org/officeDocument/2006/relationships" id="256" r:id="R8736c5c963e24d3b"/>
    <p:sldId xmlns:r="http://schemas.openxmlformats.org/officeDocument/2006/relationships" id="257" r:id="R447ddb8c4e9b4e0a"/>
    <p:sldId xmlns:r="http://schemas.openxmlformats.org/officeDocument/2006/relationships" id="258" r:id="R672f4f6334604246"/>
    <p:sldId xmlns:r="http://schemas.openxmlformats.org/officeDocument/2006/relationships" id="259" r:id="R6c3f585c29c740e7"/>
    <p:sldId xmlns:r="http://schemas.openxmlformats.org/officeDocument/2006/relationships" id="260" r:id="R81813b632ad140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4d0eaf4bf34caf" /><Relationship Type="http://schemas.openxmlformats.org/officeDocument/2006/relationships/slide" Target="/ppt/slides/slide1.xml" Id="R8736c5c963e24d3b" /><Relationship Type="http://schemas.openxmlformats.org/officeDocument/2006/relationships/slide" Target="/ppt/slides/slide2.xml" Id="R447ddb8c4e9b4e0a" /><Relationship Type="http://schemas.openxmlformats.org/officeDocument/2006/relationships/slide" Target="/ppt/slides/slide3.xml" Id="R672f4f6334604246" /><Relationship Type="http://schemas.openxmlformats.org/officeDocument/2006/relationships/slide" Target="/ppt/slides/slide4.xml" Id="R6c3f585c29c740e7" /><Relationship Type="http://schemas.openxmlformats.org/officeDocument/2006/relationships/slide" Target="/ppt/slides/slide5.xml" Id="R81813b632ad140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7d350c49c040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bd4d4d79e54ffb" /><Relationship Type="http://schemas.openxmlformats.org/officeDocument/2006/relationships/theme" Target="/ppt/slideMasters/theme/theme1.xml" Id="R3162655f9f2046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bd4d4d79e54f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19aa3ad28e46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609ce93ea147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8616b531543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a744e97ea64a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11831b762a48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FLESBERG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FLESBERG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FLESBERG KOMMUNE ble etablert [år] og holder til i Lampeland.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FLESBERG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FLESBERG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FLESBERG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Kommunehuset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3623 Lampeland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31 02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postmottak@flesberg.kommune.no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www.flesberg.kommune.no/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940 898 862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FLESBERG KOMMUNE</a:t>
            </a:r>
          </a:p>
        </p:txBody>
      </p:sp>
    </p:spTree>
  </p:cSld>
  <p:clrMapOvr>
    <a:masterClrMapping xmlns:a="http://schemas.openxmlformats.org/drawingml/2006/main"/>
  </p:clrMapOvr>
</p:sld>
</file>