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873ca8e58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728c1ec1240c2"/>
  </p:sldMasterIdLst>
  <p:sldIdLst>
    <p:sldId xmlns:r="http://schemas.openxmlformats.org/officeDocument/2006/relationships" id="256" r:id="R9656e9a266354fff"/>
    <p:sldId xmlns:r="http://schemas.openxmlformats.org/officeDocument/2006/relationships" id="257" r:id="Rac72670d0cc142e4"/>
    <p:sldId xmlns:r="http://schemas.openxmlformats.org/officeDocument/2006/relationships" id="258" r:id="Re3f0fafeae92420f"/>
    <p:sldId xmlns:r="http://schemas.openxmlformats.org/officeDocument/2006/relationships" id="259" r:id="Rd814c05bafb3460f"/>
    <p:sldId xmlns:r="http://schemas.openxmlformats.org/officeDocument/2006/relationships" id="260" r:id="Rd916613472bd4be0"/>
    <p:sldId xmlns:r="http://schemas.openxmlformats.org/officeDocument/2006/relationships" id="261" r:id="Rc20938d737c340db"/>
    <p:sldId xmlns:r="http://schemas.openxmlformats.org/officeDocument/2006/relationships" id="262" r:id="R79d02bfb8dd6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728c1ec1240c2" /><Relationship Type="http://schemas.openxmlformats.org/officeDocument/2006/relationships/slide" Target="/ppt/slides/slide1.xml" Id="R9656e9a266354fff" /><Relationship Type="http://schemas.openxmlformats.org/officeDocument/2006/relationships/slide" Target="/ppt/slides/slide2.xml" Id="Rac72670d0cc142e4" /><Relationship Type="http://schemas.openxmlformats.org/officeDocument/2006/relationships/slide" Target="/ppt/slides/slide3.xml" Id="Re3f0fafeae92420f" /><Relationship Type="http://schemas.openxmlformats.org/officeDocument/2006/relationships/slide" Target="/ppt/slides/slide4.xml" Id="Rd814c05bafb3460f" /><Relationship Type="http://schemas.openxmlformats.org/officeDocument/2006/relationships/slide" Target="/ppt/slides/slide5.xml" Id="Rd916613472bd4be0" /><Relationship Type="http://schemas.openxmlformats.org/officeDocument/2006/relationships/slide" Target="/ppt/slides/slide6.xml" Id="Rc20938d737c340db" /><Relationship Type="http://schemas.openxmlformats.org/officeDocument/2006/relationships/slide" Target="/ppt/slides/slide7.xml" Id="R79d02bfb8dd6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0e489c034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017745e2942d6" /><Relationship Type="http://schemas.openxmlformats.org/officeDocument/2006/relationships/theme" Target="/ppt/slideMasters/theme/theme1.xml" Id="Re8d8b89df9eb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017745e29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fcd8ce3ac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1c45d291a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97109051f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e3249e9ae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83320cb06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efc86fb1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5c321247a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