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063c9c4d8cd447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b1e923e1d1a44c1"/>
  </p:sldMasterIdLst>
  <p:sldIdLst>
    <p:sldId xmlns:r="http://schemas.openxmlformats.org/officeDocument/2006/relationships" id="256" r:id="R17ad6cbea0734b3f"/>
    <p:sldId xmlns:r="http://schemas.openxmlformats.org/officeDocument/2006/relationships" id="257" r:id="Rad2f384e659a4378"/>
    <p:sldId xmlns:r="http://schemas.openxmlformats.org/officeDocument/2006/relationships" id="258" r:id="Re3254651cccf462f"/>
    <p:sldId xmlns:r="http://schemas.openxmlformats.org/officeDocument/2006/relationships" id="259" r:id="R8e250046aaa24d60"/>
    <p:sldId xmlns:r="http://schemas.openxmlformats.org/officeDocument/2006/relationships" id="260" r:id="Rf1b01477f1a3481e"/>
    <p:sldId xmlns:r="http://schemas.openxmlformats.org/officeDocument/2006/relationships" id="261" r:id="R6c2e1002173f4d95"/>
    <p:sldId xmlns:r="http://schemas.openxmlformats.org/officeDocument/2006/relationships" id="262" r:id="R766644788607493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1e923e1d1a44c1" /><Relationship Type="http://schemas.openxmlformats.org/officeDocument/2006/relationships/slide" Target="/ppt/slides/slide1.xml" Id="R17ad6cbea0734b3f" /><Relationship Type="http://schemas.openxmlformats.org/officeDocument/2006/relationships/slide" Target="/ppt/slides/slide2.xml" Id="Rad2f384e659a4378" /><Relationship Type="http://schemas.openxmlformats.org/officeDocument/2006/relationships/slide" Target="/ppt/slides/slide3.xml" Id="Re3254651cccf462f" /><Relationship Type="http://schemas.openxmlformats.org/officeDocument/2006/relationships/slide" Target="/ppt/slides/slide4.xml" Id="R8e250046aaa24d60" /><Relationship Type="http://schemas.openxmlformats.org/officeDocument/2006/relationships/slide" Target="/ppt/slides/slide5.xml" Id="Rf1b01477f1a3481e" /><Relationship Type="http://schemas.openxmlformats.org/officeDocument/2006/relationships/slide" Target="/ppt/slides/slide6.xml" Id="R6c2e1002173f4d95" /><Relationship Type="http://schemas.openxmlformats.org/officeDocument/2006/relationships/slide" Target="/ppt/slides/slide7.xml" Id="R766644788607493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17615c31084f3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fb499f2ae547cd" /><Relationship Type="http://schemas.openxmlformats.org/officeDocument/2006/relationships/theme" Target="/ppt/slideMasters/theme/theme1.xml" Id="R53e0ab19b95c4fb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5fb499f2ae547c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2a66b5c0644a7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f9cc75864e42c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70f322aefa48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e56f2ac116477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e4f47e2666482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45d1702b0b459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b6b286e4f447b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HODNE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HODNE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HODNE HOLDING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HODNE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HODNE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HODNE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−74 517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−246 874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213 003 720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245 931 430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HODNE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ENDOH AS  –  43,3 %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MH INVEST AS  –  43,3 %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HODNE ROLF SMEDVIG  –  13,3 %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HODNE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Gustav Vigelands vei 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4023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941 350 348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HODNE HOLDING AS</a:t>
            </a:r>
          </a:p>
        </p:txBody>
      </p:sp>
    </p:spTree>
  </p:cSld>
  <p:clrMapOvr>
    <a:masterClrMapping xmlns:a="http://schemas.openxmlformats.org/drawingml/2006/main"/>
  </p:clrMapOvr>
</p:sld>
</file>