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3ee58b0dc44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5715218524ed6"/>
  </p:sldMasterIdLst>
  <p:sldIdLst>
    <p:sldId xmlns:r="http://schemas.openxmlformats.org/officeDocument/2006/relationships" id="256" r:id="R5b37b991f3564ef6"/>
    <p:sldId xmlns:r="http://schemas.openxmlformats.org/officeDocument/2006/relationships" id="257" r:id="Rde2abe1b1665432f"/>
    <p:sldId xmlns:r="http://schemas.openxmlformats.org/officeDocument/2006/relationships" id="258" r:id="R43767a2e630542bf"/>
    <p:sldId xmlns:r="http://schemas.openxmlformats.org/officeDocument/2006/relationships" id="259" r:id="R2c8a21899a744689"/>
    <p:sldId xmlns:r="http://schemas.openxmlformats.org/officeDocument/2006/relationships" id="260" r:id="Rf394bdc84aa44679"/>
    <p:sldId xmlns:r="http://schemas.openxmlformats.org/officeDocument/2006/relationships" id="261" r:id="R28c3820850d54d23"/>
    <p:sldId xmlns:r="http://schemas.openxmlformats.org/officeDocument/2006/relationships" id="262" r:id="R5c7cc76fea38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5715218524ed6" /><Relationship Type="http://schemas.openxmlformats.org/officeDocument/2006/relationships/slide" Target="/ppt/slides/slide1.xml" Id="R5b37b991f3564ef6" /><Relationship Type="http://schemas.openxmlformats.org/officeDocument/2006/relationships/slide" Target="/ppt/slides/slide2.xml" Id="Rde2abe1b1665432f" /><Relationship Type="http://schemas.openxmlformats.org/officeDocument/2006/relationships/slide" Target="/ppt/slides/slide3.xml" Id="R43767a2e630542bf" /><Relationship Type="http://schemas.openxmlformats.org/officeDocument/2006/relationships/slide" Target="/ppt/slides/slide4.xml" Id="R2c8a21899a744689" /><Relationship Type="http://schemas.openxmlformats.org/officeDocument/2006/relationships/slide" Target="/ppt/slides/slide5.xml" Id="Rf394bdc84aa44679" /><Relationship Type="http://schemas.openxmlformats.org/officeDocument/2006/relationships/slide" Target="/ppt/slides/slide6.xml" Id="R28c3820850d54d23" /><Relationship Type="http://schemas.openxmlformats.org/officeDocument/2006/relationships/slide" Target="/ppt/slides/slide7.xml" Id="R5c7cc76fea38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5d11c0104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4dbcc5bd4949" /><Relationship Type="http://schemas.openxmlformats.org/officeDocument/2006/relationships/theme" Target="/ppt/slideMasters/theme/theme1.xml" Id="R4144befd314d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54dbcc5bd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e9c07cf9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aa8249fb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e8f278bbb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1cb88f42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a9e3f5f64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db0b06af6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bc1dceee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