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0e30f28a8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3d3e078cc49dc"/>
  </p:sldMasterIdLst>
  <p:sldIdLst>
    <p:sldId xmlns:r="http://schemas.openxmlformats.org/officeDocument/2006/relationships" id="256" r:id="R39ff3a3f2ace4d71"/>
    <p:sldId xmlns:r="http://schemas.openxmlformats.org/officeDocument/2006/relationships" id="257" r:id="Rd9cb23553e324032"/>
    <p:sldId xmlns:r="http://schemas.openxmlformats.org/officeDocument/2006/relationships" id="258" r:id="R9851f66a3b61416f"/>
    <p:sldId xmlns:r="http://schemas.openxmlformats.org/officeDocument/2006/relationships" id="259" r:id="R1f589949cce64ffc"/>
    <p:sldId xmlns:r="http://schemas.openxmlformats.org/officeDocument/2006/relationships" id="260" r:id="R78fd95e242cd40c6"/>
    <p:sldId xmlns:r="http://schemas.openxmlformats.org/officeDocument/2006/relationships" id="261" r:id="R0cbcf9e9de6d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3d3e078cc49dc" /><Relationship Type="http://schemas.openxmlformats.org/officeDocument/2006/relationships/slide" Target="/ppt/slides/slide1.xml" Id="R39ff3a3f2ace4d71" /><Relationship Type="http://schemas.openxmlformats.org/officeDocument/2006/relationships/slide" Target="/ppt/slides/slide2.xml" Id="Rd9cb23553e324032" /><Relationship Type="http://schemas.openxmlformats.org/officeDocument/2006/relationships/slide" Target="/ppt/slides/slide3.xml" Id="R9851f66a3b61416f" /><Relationship Type="http://schemas.openxmlformats.org/officeDocument/2006/relationships/slide" Target="/ppt/slides/slide4.xml" Id="R1f589949cce64ffc" /><Relationship Type="http://schemas.openxmlformats.org/officeDocument/2006/relationships/slide" Target="/ppt/slides/slide5.xml" Id="R78fd95e242cd40c6" /><Relationship Type="http://schemas.openxmlformats.org/officeDocument/2006/relationships/slide" Target="/ppt/slides/slide6.xml" Id="R0cbcf9e9de6d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be30cedf4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fd61cefdf46bc" /><Relationship Type="http://schemas.openxmlformats.org/officeDocument/2006/relationships/theme" Target="/ppt/slideMasters/theme/theme1.xml" Id="Ra0a120a175c5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fd61cefdf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b100a924b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e007c241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e4c665bda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6d710b7e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c96a77ff0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bc4f47c4c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SAMEMISJON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SAMEMISJON ble etablert [år] og holder til i Nordkjosbotn.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33 547 459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34 756 071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Roffaveien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9040 Nordkjosbotn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47 61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hovedkontoret@samemisjonen.no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www.samemisjonen.no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941 897 266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