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4556764be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d24e882ec74136"/>
  </p:sldMasterIdLst>
  <p:sldIdLst>
    <p:sldId xmlns:r="http://schemas.openxmlformats.org/officeDocument/2006/relationships" id="256" r:id="R308c509628fc4fb7"/>
    <p:sldId xmlns:r="http://schemas.openxmlformats.org/officeDocument/2006/relationships" id="257" r:id="Rded24779911c404d"/>
    <p:sldId xmlns:r="http://schemas.openxmlformats.org/officeDocument/2006/relationships" id="258" r:id="Rd6060d9d5dbe49a6"/>
    <p:sldId xmlns:r="http://schemas.openxmlformats.org/officeDocument/2006/relationships" id="259" r:id="Ree30e972a2a94c6b"/>
    <p:sldId xmlns:r="http://schemas.openxmlformats.org/officeDocument/2006/relationships" id="260" r:id="Rf9fd5592e6444cbb"/>
    <p:sldId xmlns:r="http://schemas.openxmlformats.org/officeDocument/2006/relationships" id="261" r:id="R350718d3583f407a"/>
    <p:sldId xmlns:r="http://schemas.openxmlformats.org/officeDocument/2006/relationships" id="262" r:id="Ra72ac22bb98d4a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d24e882ec74136" /><Relationship Type="http://schemas.openxmlformats.org/officeDocument/2006/relationships/slide" Target="/ppt/slides/slide1.xml" Id="R308c509628fc4fb7" /><Relationship Type="http://schemas.openxmlformats.org/officeDocument/2006/relationships/slide" Target="/ppt/slides/slide2.xml" Id="Rded24779911c404d" /><Relationship Type="http://schemas.openxmlformats.org/officeDocument/2006/relationships/slide" Target="/ppt/slides/slide3.xml" Id="Rd6060d9d5dbe49a6" /><Relationship Type="http://schemas.openxmlformats.org/officeDocument/2006/relationships/slide" Target="/ppt/slides/slide4.xml" Id="Ree30e972a2a94c6b" /><Relationship Type="http://schemas.openxmlformats.org/officeDocument/2006/relationships/slide" Target="/ppt/slides/slide5.xml" Id="Rf9fd5592e6444cbb" /><Relationship Type="http://schemas.openxmlformats.org/officeDocument/2006/relationships/slide" Target="/ppt/slides/slide6.xml" Id="R350718d3583f407a" /><Relationship Type="http://schemas.openxmlformats.org/officeDocument/2006/relationships/slide" Target="/ppt/slides/slide7.xml" Id="Ra72ac22bb98d4a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73949fc0242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76181da454fc1" /><Relationship Type="http://schemas.openxmlformats.org/officeDocument/2006/relationships/theme" Target="/ppt/slideMasters/theme/theme1.xml" Id="Ra4a3c197baf849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776181da454f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17bf4e59e43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421cc3a174e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57c2422d84c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79bc40fc740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ba0fe572045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c1e87630b41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8318fa2114a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TORGERSBRÅTEN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TORGERSBRÅTEN AS ble etablert [år] og holder til i Tyristrand.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1 111 899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−1 507 714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2 704 385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80 834 533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81 330 865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TORGERSBRÅTEN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STEFFEN SAND TORGERSBRÅTEN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SAND TORGERSBRÅTEN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TORGERSBRÅTEN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 SAND TORGERSBRÅTEN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JORUN SAND TORGERSBRÅTEN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Haugstangen 135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3533 Tyristrand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941 901 816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TORGERSBRÅTEN AS</a:t>
            </a:r>
          </a:p>
        </p:txBody>
      </p:sp>
    </p:spTree>
  </p:cSld>
  <p:clrMapOvr>
    <a:masterClrMapping xmlns:a="http://schemas.openxmlformats.org/drawingml/2006/main"/>
  </p:clrMapOvr>
</p:sld>
</file>