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e0eb3fcb0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e9ede595b4999"/>
  </p:sldMasterIdLst>
  <p:sldIdLst>
    <p:sldId xmlns:r="http://schemas.openxmlformats.org/officeDocument/2006/relationships" id="256" r:id="Re2c9d46642b74cca"/>
    <p:sldId xmlns:r="http://schemas.openxmlformats.org/officeDocument/2006/relationships" id="257" r:id="Rf2d03736c2f04492"/>
    <p:sldId xmlns:r="http://schemas.openxmlformats.org/officeDocument/2006/relationships" id="258" r:id="R9b3dac9c740b4651"/>
    <p:sldId xmlns:r="http://schemas.openxmlformats.org/officeDocument/2006/relationships" id="259" r:id="R7f750eeec7bb416a"/>
    <p:sldId xmlns:r="http://schemas.openxmlformats.org/officeDocument/2006/relationships" id="260" r:id="R9c4cbc90a357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e9ede595b4999" /><Relationship Type="http://schemas.openxmlformats.org/officeDocument/2006/relationships/slide" Target="/ppt/slides/slide1.xml" Id="Re2c9d46642b74cca" /><Relationship Type="http://schemas.openxmlformats.org/officeDocument/2006/relationships/slide" Target="/ppt/slides/slide2.xml" Id="Rf2d03736c2f04492" /><Relationship Type="http://schemas.openxmlformats.org/officeDocument/2006/relationships/slide" Target="/ppt/slides/slide3.xml" Id="R9b3dac9c740b4651" /><Relationship Type="http://schemas.openxmlformats.org/officeDocument/2006/relationships/slide" Target="/ppt/slides/slide4.xml" Id="R7f750eeec7bb416a" /><Relationship Type="http://schemas.openxmlformats.org/officeDocument/2006/relationships/slide" Target="/ppt/slides/slide5.xml" Id="R9c4cbc90a357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5a87b80ff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60412d074ada" /><Relationship Type="http://schemas.openxmlformats.org/officeDocument/2006/relationships/theme" Target="/ppt/slideMasters/theme/theme1.xml" Id="R5ddfab0d41cf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c60412d07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907f3196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06cb15ca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e55f39fe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db357864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78cb37bc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54 00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postmottak@trondheim.kommune.no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