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1234f385a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d4f5433e44c1c"/>
  </p:sldMasterIdLst>
  <p:sldIdLst>
    <p:sldId xmlns:r="http://schemas.openxmlformats.org/officeDocument/2006/relationships" id="256" r:id="Ra85b83c6e5914880"/>
    <p:sldId xmlns:r="http://schemas.openxmlformats.org/officeDocument/2006/relationships" id="257" r:id="R9a7e51c987e0465f"/>
    <p:sldId xmlns:r="http://schemas.openxmlformats.org/officeDocument/2006/relationships" id="258" r:id="R2a796a95c1cb4327"/>
    <p:sldId xmlns:r="http://schemas.openxmlformats.org/officeDocument/2006/relationships" id="259" r:id="Rbf1103c459c84328"/>
    <p:sldId xmlns:r="http://schemas.openxmlformats.org/officeDocument/2006/relationships" id="260" r:id="R395711c4cafd4505"/>
    <p:sldId xmlns:r="http://schemas.openxmlformats.org/officeDocument/2006/relationships" id="261" r:id="Ra9ec73a169474925"/>
    <p:sldId xmlns:r="http://schemas.openxmlformats.org/officeDocument/2006/relationships" id="262" r:id="Rd1c3a56c1482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d4f5433e44c1c" /><Relationship Type="http://schemas.openxmlformats.org/officeDocument/2006/relationships/slide" Target="/ppt/slides/slide1.xml" Id="Ra85b83c6e5914880" /><Relationship Type="http://schemas.openxmlformats.org/officeDocument/2006/relationships/slide" Target="/ppt/slides/slide2.xml" Id="R9a7e51c987e0465f" /><Relationship Type="http://schemas.openxmlformats.org/officeDocument/2006/relationships/slide" Target="/ppt/slides/slide3.xml" Id="R2a796a95c1cb4327" /><Relationship Type="http://schemas.openxmlformats.org/officeDocument/2006/relationships/slide" Target="/ppt/slides/slide4.xml" Id="Rbf1103c459c84328" /><Relationship Type="http://schemas.openxmlformats.org/officeDocument/2006/relationships/slide" Target="/ppt/slides/slide5.xml" Id="R395711c4cafd4505" /><Relationship Type="http://schemas.openxmlformats.org/officeDocument/2006/relationships/slide" Target="/ppt/slides/slide6.xml" Id="Ra9ec73a169474925" /><Relationship Type="http://schemas.openxmlformats.org/officeDocument/2006/relationships/slide" Target="/ppt/slides/slide7.xml" Id="Rd1c3a56c1482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bede2beac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0db29068c4425" /><Relationship Type="http://schemas.openxmlformats.org/officeDocument/2006/relationships/theme" Target="/ppt/slideMasters/theme/theme1.xml" Id="R74a5c3346b22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0db29068c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278c5e09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95d1989b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703a79bf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58d8c138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65c4d275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5d31f167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22253943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