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4f4fdfbaa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2f19d9b774f04"/>
  </p:sldMasterIdLst>
  <p:sldIdLst>
    <p:sldId xmlns:r="http://schemas.openxmlformats.org/officeDocument/2006/relationships" id="256" r:id="R6dcdf5dce4cf4e80"/>
    <p:sldId xmlns:r="http://schemas.openxmlformats.org/officeDocument/2006/relationships" id="257" r:id="Rd08ea6cddb364043"/>
    <p:sldId xmlns:r="http://schemas.openxmlformats.org/officeDocument/2006/relationships" id="258" r:id="R28bff10d80a748e1"/>
    <p:sldId xmlns:r="http://schemas.openxmlformats.org/officeDocument/2006/relationships" id="259" r:id="Rca14624e51c64bb5"/>
    <p:sldId xmlns:r="http://schemas.openxmlformats.org/officeDocument/2006/relationships" id="260" r:id="R73a615df441f45e4"/>
    <p:sldId xmlns:r="http://schemas.openxmlformats.org/officeDocument/2006/relationships" id="261" r:id="R726c010d97a24c73"/>
    <p:sldId xmlns:r="http://schemas.openxmlformats.org/officeDocument/2006/relationships" id="262" r:id="Rdef093b768ad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2f19d9b774f04" /><Relationship Type="http://schemas.openxmlformats.org/officeDocument/2006/relationships/slide" Target="/ppt/slides/slide1.xml" Id="R6dcdf5dce4cf4e80" /><Relationship Type="http://schemas.openxmlformats.org/officeDocument/2006/relationships/slide" Target="/ppt/slides/slide2.xml" Id="Rd08ea6cddb364043" /><Relationship Type="http://schemas.openxmlformats.org/officeDocument/2006/relationships/slide" Target="/ppt/slides/slide3.xml" Id="R28bff10d80a748e1" /><Relationship Type="http://schemas.openxmlformats.org/officeDocument/2006/relationships/slide" Target="/ppt/slides/slide4.xml" Id="Rca14624e51c64bb5" /><Relationship Type="http://schemas.openxmlformats.org/officeDocument/2006/relationships/slide" Target="/ppt/slides/slide5.xml" Id="R73a615df441f45e4" /><Relationship Type="http://schemas.openxmlformats.org/officeDocument/2006/relationships/slide" Target="/ppt/slides/slide6.xml" Id="R726c010d97a24c73" /><Relationship Type="http://schemas.openxmlformats.org/officeDocument/2006/relationships/slide" Target="/ppt/slides/slide7.xml" Id="Rdef093b768ad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0bcb90df8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5517da324adb" /><Relationship Type="http://schemas.openxmlformats.org/officeDocument/2006/relationships/theme" Target="/ppt/slideMasters/theme/theme1.xml" Id="R165f206e3baf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b5517da3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aa00714b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30da6b3d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b5994691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9230fa9c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4e95b0f1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c47ca6d9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a54ffde7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