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abf95871df40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fdbedd3cc84d3b"/>
  </p:sldMasterIdLst>
  <p:sldIdLst>
    <p:sldId xmlns:r="http://schemas.openxmlformats.org/officeDocument/2006/relationships" id="256" r:id="R93f89f58fb18455f"/>
    <p:sldId xmlns:r="http://schemas.openxmlformats.org/officeDocument/2006/relationships" id="257" r:id="R8871deaeca144522"/>
    <p:sldId xmlns:r="http://schemas.openxmlformats.org/officeDocument/2006/relationships" id="258" r:id="R70d4a81755954e73"/>
    <p:sldId xmlns:r="http://schemas.openxmlformats.org/officeDocument/2006/relationships" id="259" r:id="Reb446aecd9144844"/>
    <p:sldId xmlns:r="http://schemas.openxmlformats.org/officeDocument/2006/relationships" id="260" r:id="Ra189f9c0c8b44a9d"/>
    <p:sldId xmlns:r="http://schemas.openxmlformats.org/officeDocument/2006/relationships" id="261" r:id="R342cf19016294202"/>
    <p:sldId xmlns:r="http://schemas.openxmlformats.org/officeDocument/2006/relationships" id="262" r:id="R16f599c4814241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fdbedd3cc84d3b" /><Relationship Type="http://schemas.openxmlformats.org/officeDocument/2006/relationships/slide" Target="/ppt/slides/slide1.xml" Id="R93f89f58fb18455f" /><Relationship Type="http://schemas.openxmlformats.org/officeDocument/2006/relationships/slide" Target="/ppt/slides/slide2.xml" Id="R8871deaeca144522" /><Relationship Type="http://schemas.openxmlformats.org/officeDocument/2006/relationships/slide" Target="/ppt/slides/slide3.xml" Id="R70d4a81755954e73" /><Relationship Type="http://schemas.openxmlformats.org/officeDocument/2006/relationships/slide" Target="/ppt/slides/slide4.xml" Id="Reb446aecd9144844" /><Relationship Type="http://schemas.openxmlformats.org/officeDocument/2006/relationships/slide" Target="/ppt/slides/slide5.xml" Id="Ra189f9c0c8b44a9d" /><Relationship Type="http://schemas.openxmlformats.org/officeDocument/2006/relationships/slide" Target="/ppt/slides/slide6.xml" Id="R342cf19016294202" /><Relationship Type="http://schemas.openxmlformats.org/officeDocument/2006/relationships/slide" Target="/ppt/slides/slide7.xml" Id="R16f599c4814241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0769d360b49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f14b956194a78" /><Relationship Type="http://schemas.openxmlformats.org/officeDocument/2006/relationships/theme" Target="/ppt/slideMasters/theme/theme1.xml" Id="R9d3718acae43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0f14b956194a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0ed08a6c34c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e05f00c5440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f9c6bc06544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78db73a5243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723e3c226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5868a7c2f46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ae8ccb11f48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JMT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JMT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JMT HANDEL AS ble etablert [år] og holder til i Kjeller.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JMT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JMT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JMT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163 412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486 861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2 157 778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JMT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MEIER TRETLI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 MARGRETHE TRETLI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JMT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Kløverenga terrasse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2007 Kjeller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jan.tretli@outlook.com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942 596 103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JMT HANDEL AS</a:t>
            </a:r>
          </a:p>
        </p:txBody>
      </p:sp>
    </p:spTree>
  </p:cSld>
  <p:clrMapOvr>
    <a:masterClrMapping xmlns:a="http://schemas.openxmlformats.org/drawingml/2006/main"/>
  </p:clrMapOvr>
</p:sld>
</file>