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1a85c056824c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807a8eb63a42c0"/>
  </p:sldMasterIdLst>
  <p:sldIdLst>
    <p:sldId xmlns:r="http://schemas.openxmlformats.org/officeDocument/2006/relationships" id="256" r:id="R2d6fa90640fe4674"/>
    <p:sldId xmlns:r="http://schemas.openxmlformats.org/officeDocument/2006/relationships" id="257" r:id="Rfe34a9c94a4f4be3"/>
    <p:sldId xmlns:r="http://schemas.openxmlformats.org/officeDocument/2006/relationships" id="258" r:id="Rfd43e09afa3545b5"/>
    <p:sldId xmlns:r="http://schemas.openxmlformats.org/officeDocument/2006/relationships" id="259" r:id="Rab244ee7fbf84ecd"/>
    <p:sldId xmlns:r="http://schemas.openxmlformats.org/officeDocument/2006/relationships" id="260" r:id="Re92170a04c9642ef"/>
    <p:sldId xmlns:r="http://schemas.openxmlformats.org/officeDocument/2006/relationships" id="261" r:id="Rf56d1e8adfd34f92"/>
    <p:sldId xmlns:r="http://schemas.openxmlformats.org/officeDocument/2006/relationships" id="262" r:id="Raa12c15178494a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807a8eb63a42c0" /><Relationship Type="http://schemas.openxmlformats.org/officeDocument/2006/relationships/slide" Target="/ppt/slides/slide1.xml" Id="R2d6fa90640fe4674" /><Relationship Type="http://schemas.openxmlformats.org/officeDocument/2006/relationships/slide" Target="/ppt/slides/slide2.xml" Id="Rfe34a9c94a4f4be3" /><Relationship Type="http://schemas.openxmlformats.org/officeDocument/2006/relationships/slide" Target="/ppt/slides/slide3.xml" Id="Rfd43e09afa3545b5" /><Relationship Type="http://schemas.openxmlformats.org/officeDocument/2006/relationships/slide" Target="/ppt/slides/slide4.xml" Id="Rab244ee7fbf84ecd" /><Relationship Type="http://schemas.openxmlformats.org/officeDocument/2006/relationships/slide" Target="/ppt/slides/slide5.xml" Id="Re92170a04c9642ef" /><Relationship Type="http://schemas.openxmlformats.org/officeDocument/2006/relationships/slide" Target="/ppt/slides/slide6.xml" Id="Rf56d1e8adfd34f92" /><Relationship Type="http://schemas.openxmlformats.org/officeDocument/2006/relationships/slide" Target="/ppt/slides/slide7.xml" Id="Raa12c15178494a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4b9fa863f64f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9731d05ba4da3" /><Relationship Type="http://schemas.openxmlformats.org/officeDocument/2006/relationships/theme" Target="/ppt/slideMasters/theme/theme1.xml" Id="R549fc77c3b6243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a9731d05ba4d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6f4480b3449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4040924194f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b8cec1c4446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48f38c01346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1416e9ddb47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e0efbb5c94e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1ae68924b4b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ØRSHALL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ØRSHALL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ØRSHALL AS ble etablert [år] og holder til i Søndeled.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ØRSHALL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ØRSHALL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ØRSHALL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18 722 024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15 208 356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14 253 476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210 672 340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214 038 128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ØRSHALL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ISKOW BACH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ØRSHALL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4990 Søndeled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roger@letti.no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942 633 475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ØRSHALL AS</a:t>
            </a:r>
          </a:p>
        </p:txBody>
      </p:sp>
    </p:spTree>
  </p:cSld>
  <p:clrMapOvr>
    <a:masterClrMapping xmlns:a="http://schemas.openxmlformats.org/drawingml/2006/main"/>
  </p:clrMapOvr>
</p:sld>
</file>