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c5796c5fc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50a8913e74888"/>
  </p:sldMasterIdLst>
  <p:sldIdLst>
    <p:sldId xmlns:r="http://schemas.openxmlformats.org/officeDocument/2006/relationships" id="256" r:id="Rb0ebcca7eb90486b"/>
    <p:sldId xmlns:r="http://schemas.openxmlformats.org/officeDocument/2006/relationships" id="257" r:id="R340d1a05982d4a4f"/>
    <p:sldId xmlns:r="http://schemas.openxmlformats.org/officeDocument/2006/relationships" id="258" r:id="R327ba1ebc8f849b5"/>
    <p:sldId xmlns:r="http://schemas.openxmlformats.org/officeDocument/2006/relationships" id="259" r:id="Rdfa7630169294e22"/>
    <p:sldId xmlns:r="http://schemas.openxmlformats.org/officeDocument/2006/relationships" id="260" r:id="R5bb9d13b9cfe42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50a8913e74888" /><Relationship Type="http://schemas.openxmlformats.org/officeDocument/2006/relationships/slide" Target="/ppt/slides/slide1.xml" Id="Rb0ebcca7eb90486b" /><Relationship Type="http://schemas.openxmlformats.org/officeDocument/2006/relationships/slide" Target="/ppt/slides/slide2.xml" Id="R340d1a05982d4a4f" /><Relationship Type="http://schemas.openxmlformats.org/officeDocument/2006/relationships/slide" Target="/ppt/slides/slide3.xml" Id="R327ba1ebc8f849b5" /><Relationship Type="http://schemas.openxmlformats.org/officeDocument/2006/relationships/slide" Target="/ppt/slides/slide4.xml" Id="Rdfa7630169294e22" /><Relationship Type="http://schemas.openxmlformats.org/officeDocument/2006/relationships/slide" Target="/ppt/slides/slide5.xml" Id="R5bb9d13b9cfe42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301541398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b3f79b16f4cae" /><Relationship Type="http://schemas.openxmlformats.org/officeDocument/2006/relationships/theme" Target="/ppt/slideMasters/theme/theme1.xml" Id="Rf5fa4995de76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2b3f79b16f4c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0bec7d98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b4a5c2716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e32c5c625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e99b053f2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03624f0c6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NAMSOS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NAMSOS KOMMUNE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R Thornæs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 21 71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postmottak@namsos.kommune.no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www.namsos.kommune.no/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942 875 967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KOMMUNE</a:t>
            </a:r>
          </a:p>
        </p:txBody>
      </p:sp>
    </p:spTree>
  </p:cSld>
  <p:clrMapOvr>
    <a:masterClrMapping xmlns:a="http://schemas.openxmlformats.org/drawingml/2006/main"/>
  </p:clrMapOvr>
</p:sld>
</file>