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5f1c7ca75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ed8797dbe4c78"/>
  </p:sldMasterIdLst>
  <p:sldIdLst>
    <p:sldId xmlns:r="http://schemas.openxmlformats.org/officeDocument/2006/relationships" id="256" r:id="R71617766f81245de"/>
    <p:sldId xmlns:r="http://schemas.openxmlformats.org/officeDocument/2006/relationships" id="257" r:id="R98550528e1aa4f2b"/>
    <p:sldId xmlns:r="http://schemas.openxmlformats.org/officeDocument/2006/relationships" id="258" r:id="R2668a6fe60d0416a"/>
    <p:sldId xmlns:r="http://schemas.openxmlformats.org/officeDocument/2006/relationships" id="259" r:id="R486fc926cb43430b"/>
    <p:sldId xmlns:r="http://schemas.openxmlformats.org/officeDocument/2006/relationships" id="260" r:id="Rb0c0396f4dcb4cf1"/>
    <p:sldId xmlns:r="http://schemas.openxmlformats.org/officeDocument/2006/relationships" id="261" r:id="R6398c1f459cf4de8"/>
    <p:sldId xmlns:r="http://schemas.openxmlformats.org/officeDocument/2006/relationships" id="262" r:id="R87df7b029008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ed8797dbe4c78" /><Relationship Type="http://schemas.openxmlformats.org/officeDocument/2006/relationships/slide" Target="/ppt/slides/slide1.xml" Id="R71617766f81245de" /><Relationship Type="http://schemas.openxmlformats.org/officeDocument/2006/relationships/slide" Target="/ppt/slides/slide2.xml" Id="R98550528e1aa4f2b" /><Relationship Type="http://schemas.openxmlformats.org/officeDocument/2006/relationships/slide" Target="/ppt/slides/slide3.xml" Id="R2668a6fe60d0416a" /><Relationship Type="http://schemas.openxmlformats.org/officeDocument/2006/relationships/slide" Target="/ppt/slides/slide4.xml" Id="R486fc926cb43430b" /><Relationship Type="http://schemas.openxmlformats.org/officeDocument/2006/relationships/slide" Target="/ppt/slides/slide5.xml" Id="Rb0c0396f4dcb4cf1" /><Relationship Type="http://schemas.openxmlformats.org/officeDocument/2006/relationships/slide" Target="/ppt/slides/slide6.xml" Id="R6398c1f459cf4de8" /><Relationship Type="http://schemas.openxmlformats.org/officeDocument/2006/relationships/slide" Target="/ppt/slides/slide7.xml" Id="R87df7b029008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ea03db47e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1319d76f24e81" /><Relationship Type="http://schemas.openxmlformats.org/officeDocument/2006/relationships/theme" Target="/ppt/slideMasters/theme/theme1.xml" Id="Rb5bb1cd69fc2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1319d76f2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cbcee245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89f38d98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356fecf17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26ecb645145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c845031ce4c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2ce7d584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cc1729b9c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SEEM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SEEM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SEEM TRANSPORT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SEEM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SEEM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SEEM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2 480 586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SEEM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SEEM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Bjønnabettvegen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7711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943 007 128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SEEM TRANSPORT AS</a:t>
            </a:r>
          </a:p>
        </p:txBody>
      </p:sp>
    </p:spTree>
  </p:cSld>
  <p:clrMapOvr>
    <a:masterClrMapping xmlns:a="http://schemas.openxmlformats.org/drawingml/2006/main"/>
  </p:clrMapOvr>
</p:sld>
</file>