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fd23e2964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37683a42a45f3"/>
  </p:sldMasterIdLst>
  <p:sldIdLst>
    <p:sldId xmlns:r="http://schemas.openxmlformats.org/officeDocument/2006/relationships" id="256" r:id="R0def64cc79b84406"/>
    <p:sldId xmlns:r="http://schemas.openxmlformats.org/officeDocument/2006/relationships" id="257" r:id="R029041822f5d4fe8"/>
    <p:sldId xmlns:r="http://schemas.openxmlformats.org/officeDocument/2006/relationships" id="258" r:id="R635c7046c1e84be4"/>
    <p:sldId xmlns:r="http://schemas.openxmlformats.org/officeDocument/2006/relationships" id="259" r:id="R9b96f5014b5f4dc3"/>
    <p:sldId xmlns:r="http://schemas.openxmlformats.org/officeDocument/2006/relationships" id="260" r:id="R86a909633827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37683a42a45f3" /><Relationship Type="http://schemas.openxmlformats.org/officeDocument/2006/relationships/slide" Target="/ppt/slides/slide1.xml" Id="R0def64cc79b84406" /><Relationship Type="http://schemas.openxmlformats.org/officeDocument/2006/relationships/slide" Target="/ppt/slides/slide2.xml" Id="R029041822f5d4fe8" /><Relationship Type="http://schemas.openxmlformats.org/officeDocument/2006/relationships/slide" Target="/ppt/slides/slide3.xml" Id="R635c7046c1e84be4" /><Relationship Type="http://schemas.openxmlformats.org/officeDocument/2006/relationships/slide" Target="/ppt/slides/slide4.xml" Id="R9b96f5014b5f4dc3" /><Relationship Type="http://schemas.openxmlformats.org/officeDocument/2006/relationships/slide" Target="/ppt/slides/slide5.xml" Id="R86a909633827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8b003431a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09e54edb8404b" /><Relationship Type="http://schemas.openxmlformats.org/officeDocument/2006/relationships/theme" Target="/ppt/slideMasters/theme/theme1.xml" Id="R43db28ee2c4e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09e54edb8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5d29c331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0ef9b488c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3c9a2e75d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8b28a4343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5f62e296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KOMMUNE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Rytrøa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943 464 723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KOMMUNE</a:t>
            </a:r>
          </a:p>
        </p:txBody>
      </p:sp>
    </p:spTree>
  </p:cSld>
  <p:clrMapOvr>
    <a:masterClrMapping xmlns:a="http://schemas.openxmlformats.org/drawingml/2006/main"/>
  </p:clrMapOvr>
</p:sld>
</file>