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818a745599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4c15f01ca8424e"/>
  </p:sldMasterIdLst>
  <p:sldIdLst>
    <p:sldId xmlns:r="http://schemas.openxmlformats.org/officeDocument/2006/relationships" id="256" r:id="R3a1b888892f646c5"/>
    <p:sldId xmlns:r="http://schemas.openxmlformats.org/officeDocument/2006/relationships" id="257" r:id="R1bd70ab7e9f84329"/>
    <p:sldId xmlns:r="http://schemas.openxmlformats.org/officeDocument/2006/relationships" id="258" r:id="Rbfc31d7f61864f20"/>
    <p:sldId xmlns:r="http://schemas.openxmlformats.org/officeDocument/2006/relationships" id="259" r:id="R3acef342c7524843"/>
    <p:sldId xmlns:r="http://schemas.openxmlformats.org/officeDocument/2006/relationships" id="260" r:id="Rd124cb173548452b"/>
    <p:sldId xmlns:r="http://schemas.openxmlformats.org/officeDocument/2006/relationships" id="261" r:id="R0c6a41320e51448f"/>
    <p:sldId xmlns:r="http://schemas.openxmlformats.org/officeDocument/2006/relationships" id="262" r:id="Raf994bd71646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c15f01ca8424e" /><Relationship Type="http://schemas.openxmlformats.org/officeDocument/2006/relationships/slide" Target="/ppt/slides/slide1.xml" Id="R3a1b888892f646c5" /><Relationship Type="http://schemas.openxmlformats.org/officeDocument/2006/relationships/slide" Target="/ppt/slides/slide2.xml" Id="R1bd70ab7e9f84329" /><Relationship Type="http://schemas.openxmlformats.org/officeDocument/2006/relationships/slide" Target="/ppt/slides/slide3.xml" Id="Rbfc31d7f61864f20" /><Relationship Type="http://schemas.openxmlformats.org/officeDocument/2006/relationships/slide" Target="/ppt/slides/slide4.xml" Id="R3acef342c7524843" /><Relationship Type="http://schemas.openxmlformats.org/officeDocument/2006/relationships/slide" Target="/ppt/slides/slide5.xml" Id="Rd124cb173548452b" /><Relationship Type="http://schemas.openxmlformats.org/officeDocument/2006/relationships/slide" Target="/ppt/slides/slide6.xml" Id="R0c6a41320e51448f" /><Relationship Type="http://schemas.openxmlformats.org/officeDocument/2006/relationships/slide" Target="/ppt/slides/slide7.xml" Id="Raf994bd71646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87e78c95e4f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1fcadcdec402d" /><Relationship Type="http://schemas.openxmlformats.org/officeDocument/2006/relationships/theme" Target="/ppt/slideMasters/theme/theme1.xml" Id="R70ea37377759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1fcadcdec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394b8d0d546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ac9841d25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41ae7ecb1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65ead9eb84f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14a3833b345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f4c28cd0743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703d74c75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STEMO INVEST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8 557 990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8 585 500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MOTRØEN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37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943 474 877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STEMO INVEST AS</a:t>
            </a:r>
          </a:p>
        </p:txBody>
      </p:sp>
    </p:spTree>
  </p:cSld>
  <p:clrMapOvr>
    <a:masterClrMapping xmlns:a="http://schemas.openxmlformats.org/drawingml/2006/main"/>
  </p:clrMapOvr>
</p:sld>
</file>