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06fb42e06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72183490a4ed6"/>
  </p:sldMasterIdLst>
  <p:sldIdLst>
    <p:sldId xmlns:r="http://schemas.openxmlformats.org/officeDocument/2006/relationships" id="256" r:id="Rcb95af3d5e024cf7"/>
    <p:sldId xmlns:r="http://schemas.openxmlformats.org/officeDocument/2006/relationships" id="257" r:id="R0558ceee219945b8"/>
    <p:sldId xmlns:r="http://schemas.openxmlformats.org/officeDocument/2006/relationships" id="258" r:id="R855c2f6bc7d348cc"/>
    <p:sldId xmlns:r="http://schemas.openxmlformats.org/officeDocument/2006/relationships" id="259" r:id="Ra8053ecd815d4d57"/>
    <p:sldId xmlns:r="http://schemas.openxmlformats.org/officeDocument/2006/relationships" id="260" r:id="Rbdcdd1d3ed24407e"/>
    <p:sldId xmlns:r="http://schemas.openxmlformats.org/officeDocument/2006/relationships" id="261" r:id="R70cc954f91084f48"/>
    <p:sldId xmlns:r="http://schemas.openxmlformats.org/officeDocument/2006/relationships" id="262" r:id="R9619940a9485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72183490a4ed6" /><Relationship Type="http://schemas.openxmlformats.org/officeDocument/2006/relationships/slide" Target="/ppt/slides/slide1.xml" Id="Rcb95af3d5e024cf7" /><Relationship Type="http://schemas.openxmlformats.org/officeDocument/2006/relationships/slide" Target="/ppt/slides/slide2.xml" Id="R0558ceee219945b8" /><Relationship Type="http://schemas.openxmlformats.org/officeDocument/2006/relationships/slide" Target="/ppt/slides/slide3.xml" Id="R855c2f6bc7d348cc" /><Relationship Type="http://schemas.openxmlformats.org/officeDocument/2006/relationships/slide" Target="/ppt/slides/slide4.xml" Id="Ra8053ecd815d4d57" /><Relationship Type="http://schemas.openxmlformats.org/officeDocument/2006/relationships/slide" Target="/ppt/slides/slide5.xml" Id="Rbdcdd1d3ed24407e" /><Relationship Type="http://schemas.openxmlformats.org/officeDocument/2006/relationships/slide" Target="/ppt/slides/slide6.xml" Id="R70cc954f91084f48" /><Relationship Type="http://schemas.openxmlformats.org/officeDocument/2006/relationships/slide" Target="/ppt/slides/slide7.xml" Id="R9619940a9485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9d5a88778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4849e2fa4a8a" /><Relationship Type="http://schemas.openxmlformats.org/officeDocument/2006/relationships/theme" Target="/ppt/slideMasters/theme/theme1.xml" Id="R7284c9b3e540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a4849e2fa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bd66ab1e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fe8e7c036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40db7173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eed86617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0fc38938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5f3d0956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140a60767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VENNERØD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FRYJORDET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