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bcfc404aa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7a324df244acd"/>
  </p:sldMasterIdLst>
  <p:sldIdLst>
    <p:sldId xmlns:r="http://schemas.openxmlformats.org/officeDocument/2006/relationships" id="256" r:id="Rb51be5f8d40144ed"/>
    <p:sldId xmlns:r="http://schemas.openxmlformats.org/officeDocument/2006/relationships" id="257" r:id="Ref3dc0789b7d4952"/>
    <p:sldId xmlns:r="http://schemas.openxmlformats.org/officeDocument/2006/relationships" id="258" r:id="Rbd5b806790dd451d"/>
    <p:sldId xmlns:r="http://schemas.openxmlformats.org/officeDocument/2006/relationships" id="259" r:id="Re8d1eaace7c943f6"/>
    <p:sldId xmlns:r="http://schemas.openxmlformats.org/officeDocument/2006/relationships" id="260" r:id="R191593888eb247b0"/>
    <p:sldId xmlns:r="http://schemas.openxmlformats.org/officeDocument/2006/relationships" id="261" r:id="R8793f4bade58428e"/>
    <p:sldId xmlns:r="http://schemas.openxmlformats.org/officeDocument/2006/relationships" id="262" r:id="R8804d6a26f25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7a324df244acd" /><Relationship Type="http://schemas.openxmlformats.org/officeDocument/2006/relationships/slide" Target="/ppt/slides/slide1.xml" Id="Rb51be5f8d40144ed" /><Relationship Type="http://schemas.openxmlformats.org/officeDocument/2006/relationships/slide" Target="/ppt/slides/slide2.xml" Id="Ref3dc0789b7d4952" /><Relationship Type="http://schemas.openxmlformats.org/officeDocument/2006/relationships/slide" Target="/ppt/slides/slide3.xml" Id="Rbd5b806790dd451d" /><Relationship Type="http://schemas.openxmlformats.org/officeDocument/2006/relationships/slide" Target="/ppt/slides/slide4.xml" Id="Re8d1eaace7c943f6" /><Relationship Type="http://schemas.openxmlformats.org/officeDocument/2006/relationships/slide" Target="/ppt/slides/slide5.xml" Id="R191593888eb247b0" /><Relationship Type="http://schemas.openxmlformats.org/officeDocument/2006/relationships/slide" Target="/ppt/slides/slide6.xml" Id="R8793f4bade58428e" /><Relationship Type="http://schemas.openxmlformats.org/officeDocument/2006/relationships/slide" Target="/ppt/slides/slide7.xml" Id="R8804d6a26f25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b2a8330d8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b60f21b784cdc" /><Relationship Type="http://schemas.openxmlformats.org/officeDocument/2006/relationships/theme" Target="/ppt/slideMasters/theme/theme1.xml" Id="Rc6f5e72b0e5f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b60f21b78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d751f1a96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2db5217f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5579cec0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052205c6e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e0df854a3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086d24476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6b3f97c1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BILSENTER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21 776 375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DUE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DUE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943 549 710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