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6f49ebf5f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1292dc5e8457a"/>
  </p:sldMasterIdLst>
  <p:sldIdLst>
    <p:sldId xmlns:r="http://schemas.openxmlformats.org/officeDocument/2006/relationships" id="256" r:id="Rc328a6dadfec48bd"/>
    <p:sldId xmlns:r="http://schemas.openxmlformats.org/officeDocument/2006/relationships" id="257" r:id="R672704206c9b46b8"/>
    <p:sldId xmlns:r="http://schemas.openxmlformats.org/officeDocument/2006/relationships" id="258" r:id="R87bddef5dbe24487"/>
    <p:sldId xmlns:r="http://schemas.openxmlformats.org/officeDocument/2006/relationships" id="259" r:id="R77bbc08becf1480e"/>
    <p:sldId xmlns:r="http://schemas.openxmlformats.org/officeDocument/2006/relationships" id="260" r:id="Rd7d71e5c6148411e"/>
    <p:sldId xmlns:r="http://schemas.openxmlformats.org/officeDocument/2006/relationships" id="261" r:id="R6e751db9decf4c6c"/>
    <p:sldId xmlns:r="http://schemas.openxmlformats.org/officeDocument/2006/relationships" id="262" r:id="R9a9628f0c248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1292dc5e8457a" /><Relationship Type="http://schemas.openxmlformats.org/officeDocument/2006/relationships/slide" Target="/ppt/slides/slide1.xml" Id="Rc328a6dadfec48bd" /><Relationship Type="http://schemas.openxmlformats.org/officeDocument/2006/relationships/slide" Target="/ppt/slides/slide2.xml" Id="R672704206c9b46b8" /><Relationship Type="http://schemas.openxmlformats.org/officeDocument/2006/relationships/slide" Target="/ppt/slides/slide3.xml" Id="R87bddef5dbe24487" /><Relationship Type="http://schemas.openxmlformats.org/officeDocument/2006/relationships/slide" Target="/ppt/slides/slide4.xml" Id="R77bbc08becf1480e" /><Relationship Type="http://schemas.openxmlformats.org/officeDocument/2006/relationships/slide" Target="/ppt/slides/slide5.xml" Id="Rd7d71e5c6148411e" /><Relationship Type="http://schemas.openxmlformats.org/officeDocument/2006/relationships/slide" Target="/ppt/slides/slide6.xml" Id="R6e751db9decf4c6c" /><Relationship Type="http://schemas.openxmlformats.org/officeDocument/2006/relationships/slide" Target="/ppt/slides/slide7.xml" Id="R9a9628f0c248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9bcddb1c5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ddb5a69ab4e49" /><Relationship Type="http://schemas.openxmlformats.org/officeDocument/2006/relationships/theme" Target="/ppt/slideMasters/theme/theme1.xml" Id="R2064d6e37a40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ddb5a69ab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b161019f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34b244af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098ec85f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10ac6e2e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552f55cf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389bf23a4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c8850731a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ERCO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2 302 297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55 056 961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133 569 216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ERVIG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943 556 482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