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5b9574b7c346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316d64c3d04ea4"/>
  </p:sldMasterIdLst>
  <p:sldIdLst>
    <p:sldId xmlns:r="http://schemas.openxmlformats.org/officeDocument/2006/relationships" id="256" r:id="R86ec9946fed04ca0"/>
    <p:sldId xmlns:r="http://schemas.openxmlformats.org/officeDocument/2006/relationships" id="257" r:id="Rfe5b2f67d6e240b4"/>
    <p:sldId xmlns:r="http://schemas.openxmlformats.org/officeDocument/2006/relationships" id="258" r:id="R77aad92b5b874c31"/>
    <p:sldId xmlns:r="http://schemas.openxmlformats.org/officeDocument/2006/relationships" id="259" r:id="R829707af1d664710"/>
    <p:sldId xmlns:r="http://schemas.openxmlformats.org/officeDocument/2006/relationships" id="260" r:id="Re3a2ff6623374288"/>
    <p:sldId xmlns:r="http://schemas.openxmlformats.org/officeDocument/2006/relationships" id="261" r:id="R9e5bccc98faa47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16d64c3d04ea4" /><Relationship Type="http://schemas.openxmlformats.org/officeDocument/2006/relationships/slide" Target="/ppt/slides/slide1.xml" Id="R86ec9946fed04ca0" /><Relationship Type="http://schemas.openxmlformats.org/officeDocument/2006/relationships/slide" Target="/ppt/slides/slide2.xml" Id="Rfe5b2f67d6e240b4" /><Relationship Type="http://schemas.openxmlformats.org/officeDocument/2006/relationships/slide" Target="/ppt/slides/slide3.xml" Id="R77aad92b5b874c31" /><Relationship Type="http://schemas.openxmlformats.org/officeDocument/2006/relationships/slide" Target="/ppt/slides/slide4.xml" Id="R829707af1d664710" /><Relationship Type="http://schemas.openxmlformats.org/officeDocument/2006/relationships/slide" Target="/ppt/slides/slide5.xml" Id="Re3a2ff6623374288" /><Relationship Type="http://schemas.openxmlformats.org/officeDocument/2006/relationships/slide" Target="/ppt/slides/slide6.xml" Id="R9e5bccc98faa47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48f58f99d848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979c1a6264df9" /><Relationship Type="http://schemas.openxmlformats.org/officeDocument/2006/relationships/theme" Target="/ppt/slideMasters/theme/theme1.xml" Id="R47694367521744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7979c1a6264d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90b689b834e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2289db3654b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9643275834d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020fc832744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f1abf9db642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296e8099a4a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AABREKK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20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943 611 521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