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058359bb7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7b89854424db0"/>
  </p:sldMasterIdLst>
  <p:sldIdLst>
    <p:sldId xmlns:r="http://schemas.openxmlformats.org/officeDocument/2006/relationships" id="256" r:id="Rc10020551ccf49b8"/>
    <p:sldId xmlns:r="http://schemas.openxmlformats.org/officeDocument/2006/relationships" id="257" r:id="R5b5a2ce41a1b4063"/>
    <p:sldId xmlns:r="http://schemas.openxmlformats.org/officeDocument/2006/relationships" id="258" r:id="Rb591fd56d43943b2"/>
    <p:sldId xmlns:r="http://schemas.openxmlformats.org/officeDocument/2006/relationships" id="259" r:id="Rd56f4386dcc5442c"/>
    <p:sldId xmlns:r="http://schemas.openxmlformats.org/officeDocument/2006/relationships" id="260" r:id="Rfed749fc6c394f7d"/>
    <p:sldId xmlns:r="http://schemas.openxmlformats.org/officeDocument/2006/relationships" id="261" r:id="R888d2aa12ad54a8f"/>
    <p:sldId xmlns:r="http://schemas.openxmlformats.org/officeDocument/2006/relationships" id="262" r:id="R2748f73af63e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7b89854424db0" /><Relationship Type="http://schemas.openxmlformats.org/officeDocument/2006/relationships/slide" Target="/ppt/slides/slide1.xml" Id="Rc10020551ccf49b8" /><Relationship Type="http://schemas.openxmlformats.org/officeDocument/2006/relationships/slide" Target="/ppt/slides/slide2.xml" Id="R5b5a2ce41a1b4063" /><Relationship Type="http://schemas.openxmlformats.org/officeDocument/2006/relationships/slide" Target="/ppt/slides/slide3.xml" Id="Rb591fd56d43943b2" /><Relationship Type="http://schemas.openxmlformats.org/officeDocument/2006/relationships/slide" Target="/ppt/slides/slide4.xml" Id="Rd56f4386dcc5442c" /><Relationship Type="http://schemas.openxmlformats.org/officeDocument/2006/relationships/slide" Target="/ppt/slides/slide5.xml" Id="Rfed749fc6c394f7d" /><Relationship Type="http://schemas.openxmlformats.org/officeDocument/2006/relationships/slide" Target="/ppt/slides/slide6.xml" Id="R888d2aa12ad54a8f" /><Relationship Type="http://schemas.openxmlformats.org/officeDocument/2006/relationships/slide" Target="/ppt/slides/slide7.xml" Id="R2748f73af63e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bd374fee1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d2986e0d4ee1" /><Relationship Type="http://schemas.openxmlformats.org/officeDocument/2006/relationships/theme" Target="/ppt/slideMasters/theme/theme1.xml" Id="Rff3f8813ea8b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ed2986e0d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f513b045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1f0e2ba51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e42890bc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3959daf9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08463840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4dc08344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16b16562a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