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f2119f504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d40555bd64d93"/>
  </p:sldMasterIdLst>
  <p:sldIdLst>
    <p:sldId xmlns:r="http://schemas.openxmlformats.org/officeDocument/2006/relationships" id="256" r:id="Rd4db6413e96c497e"/>
    <p:sldId xmlns:r="http://schemas.openxmlformats.org/officeDocument/2006/relationships" id="257" r:id="Rf99717dad3974f20"/>
    <p:sldId xmlns:r="http://schemas.openxmlformats.org/officeDocument/2006/relationships" id="258" r:id="R28be9d22f88d421a"/>
    <p:sldId xmlns:r="http://schemas.openxmlformats.org/officeDocument/2006/relationships" id="259" r:id="R248d75855a99475c"/>
    <p:sldId xmlns:r="http://schemas.openxmlformats.org/officeDocument/2006/relationships" id="260" r:id="R5722484909f5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d40555bd64d93" /><Relationship Type="http://schemas.openxmlformats.org/officeDocument/2006/relationships/slide" Target="/ppt/slides/slide1.xml" Id="Rd4db6413e96c497e" /><Relationship Type="http://schemas.openxmlformats.org/officeDocument/2006/relationships/slide" Target="/ppt/slides/slide2.xml" Id="Rf99717dad3974f20" /><Relationship Type="http://schemas.openxmlformats.org/officeDocument/2006/relationships/slide" Target="/ppt/slides/slide3.xml" Id="R28be9d22f88d421a" /><Relationship Type="http://schemas.openxmlformats.org/officeDocument/2006/relationships/slide" Target="/ppt/slides/slide4.xml" Id="R248d75855a99475c" /><Relationship Type="http://schemas.openxmlformats.org/officeDocument/2006/relationships/slide" Target="/ppt/slides/slide5.xml" Id="R5722484909f5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c3728eaef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f0fea8224351" /><Relationship Type="http://schemas.openxmlformats.org/officeDocument/2006/relationships/theme" Target="/ppt/slideMasters/theme/theme1.xml" Id="R83b42f63d474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cf0fea822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065298cdd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7822c11e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3e26206f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9db44b4b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fb4480e9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KOMMUNE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postmottak@kongsvinger.kommune.no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www.kongsvinger.kommune.no/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944 117 784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