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982b3ed60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d4f5056e1424b"/>
  </p:sldMasterIdLst>
  <p:sldIdLst>
    <p:sldId xmlns:r="http://schemas.openxmlformats.org/officeDocument/2006/relationships" id="256" r:id="R2ea3214cf9e3457a"/>
    <p:sldId xmlns:r="http://schemas.openxmlformats.org/officeDocument/2006/relationships" id="257" r:id="R6ca4877e8cc046be"/>
    <p:sldId xmlns:r="http://schemas.openxmlformats.org/officeDocument/2006/relationships" id="258" r:id="R5c6ab372611c4c3f"/>
    <p:sldId xmlns:r="http://schemas.openxmlformats.org/officeDocument/2006/relationships" id="259" r:id="Ra4db24a795694f2e"/>
    <p:sldId xmlns:r="http://schemas.openxmlformats.org/officeDocument/2006/relationships" id="260" r:id="R93c3b99a632b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d4f5056e1424b" /><Relationship Type="http://schemas.openxmlformats.org/officeDocument/2006/relationships/slide" Target="/ppt/slides/slide1.xml" Id="R2ea3214cf9e3457a" /><Relationship Type="http://schemas.openxmlformats.org/officeDocument/2006/relationships/slide" Target="/ppt/slides/slide2.xml" Id="R6ca4877e8cc046be" /><Relationship Type="http://schemas.openxmlformats.org/officeDocument/2006/relationships/slide" Target="/ppt/slides/slide3.xml" Id="R5c6ab372611c4c3f" /><Relationship Type="http://schemas.openxmlformats.org/officeDocument/2006/relationships/slide" Target="/ppt/slides/slide4.xml" Id="Ra4db24a795694f2e" /><Relationship Type="http://schemas.openxmlformats.org/officeDocument/2006/relationships/slide" Target="/ppt/slides/slide5.xml" Id="R93c3b99a632b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3edc3612a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fe84537c4752" /><Relationship Type="http://schemas.openxmlformats.org/officeDocument/2006/relationships/theme" Target="/ppt/slideMasters/theme/theme1.xml" Id="R2dd359c098e9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ffe84537c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001e9442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a941e1d3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505c3710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2ce0ae0d3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8461113b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Julsundvegen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944 183 779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FYLKESKOMMUNE</a:t>
            </a:r>
          </a:p>
        </p:txBody>
      </p:sp>
    </p:spTree>
  </p:cSld>
  <p:clrMapOvr>
    <a:masterClrMapping xmlns:a="http://schemas.openxmlformats.org/drawingml/2006/main"/>
  </p:clrMapOvr>
</p:sld>
</file>