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8026b9e1e140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6e2e13e04e4b0d"/>
  </p:sldMasterIdLst>
  <p:sldIdLst>
    <p:sldId xmlns:r="http://schemas.openxmlformats.org/officeDocument/2006/relationships" id="256" r:id="R4da177c756a542a3"/>
    <p:sldId xmlns:r="http://schemas.openxmlformats.org/officeDocument/2006/relationships" id="257" r:id="R38c9a3d574e94ba8"/>
    <p:sldId xmlns:r="http://schemas.openxmlformats.org/officeDocument/2006/relationships" id="258" r:id="Rfdd2d26e7cfd4dab"/>
    <p:sldId xmlns:r="http://schemas.openxmlformats.org/officeDocument/2006/relationships" id="259" r:id="Rfddccd06d4864907"/>
    <p:sldId xmlns:r="http://schemas.openxmlformats.org/officeDocument/2006/relationships" id="260" r:id="R18266ef3f72b415a"/>
    <p:sldId xmlns:r="http://schemas.openxmlformats.org/officeDocument/2006/relationships" id="261" r:id="R6a18d973c2de4138"/>
    <p:sldId xmlns:r="http://schemas.openxmlformats.org/officeDocument/2006/relationships" id="262" r:id="Ra3921168e1554b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6e2e13e04e4b0d" /><Relationship Type="http://schemas.openxmlformats.org/officeDocument/2006/relationships/slide" Target="/ppt/slides/slide1.xml" Id="R4da177c756a542a3" /><Relationship Type="http://schemas.openxmlformats.org/officeDocument/2006/relationships/slide" Target="/ppt/slides/slide2.xml" Id="R38c9a3d574e94ba8" /><Relationship Type="http://schemas.openxmlformats.org/officeDocument/2006/relationships/slide" Target="/ppt/slides/slide3.xml" Id="Rfdd2d26e7cfd4dab" /><Relationship Type="http://schemas.openxmlformats.org/officeDocument/2006/relationships/slide" Target="/ppt/slides/slide4.xml" Id="Rfddccd06d4864907" /><Relationship Type="http://schemas.openxmlformats.org/officeDocument/2006/relationships/slide" Target="/ppt/slides/slide5.xml" Id="R18266ef3f72b415a" /><Relationship Type="http://schemas.openxmlformats.org/officeDocument/2006/relationships/slide" Target="/ppt/slides/slide6.xml" Id="R6a18d973c2de4138" /><Relationship Type="http://schemas.openxmlformats.org/officeDocument/2006/relationships/slide" Target="/ppt/slides/slide7.xml" Id="Ra3921168e1554b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0b5b8c15744d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5d4bf53d34f14" /><Relationship Type="http://schemas.openxmlformats.org/officeDocument/2006/relationships/theme" Target="/ppt/slideMasters/theme/theme1.xml" Id="R7a762c0352b847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d5d4bf53d34f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06ef5180547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33a5c15544b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0a81d107f40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92580155a44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ec20838a342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21dc2b93943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40571896b46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−86 375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3 247 062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5 330 141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EIK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 EIK SÆTREN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EIK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Folkvordveien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68 69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944 299 335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INVEST AS</a:t>
            </a:r>
          </a:p>
        </p:txBody>
      </p:sp>
    </p:spTree>
  </p:cSld>
  <p:clrMapOvr>
    <a:masterClrMapping xmlns:a="http://schemas.openxmlformats.org/drawingml/2006/main"/>
  </p:clrMapOvr>
</p:sld>
</file>