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d8a7a5427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19bbd4ddf34e21"/>
  </p:sldMasterIdLst>
  <p:sldIdLst>
    <p:sldId xmlns:r="http://schemas.openxmlformats.org/officeDocument/2006/relationships" id="256" r:id="R4c17c4cad1fe40c1"/>
    <p:sldId xmlns:r="http://schemas.openxmlformats.org/officeDocument/2006/relationships" id="257" r:id="R9945e7d193fd4589"/>
    <p:sldId xmlns:r="http://schemas.openxmlformats.org/officeDocument/2006/relationships" id="258" r:id="R3ff9f7599ab948a2"/>
    <p:sldId xmlns:r="http://schemas.openxmlformats.org/officeDocument/2006/relationships" id="259" r:id="R10b37dfb7ef040ee"/>
    <p:sldId xmlns:r="http://schemas.openxmlformats.org/officeDocument/2006/relationships" id="260" r:id="Raced04cde697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9bbd4ddf34e21" /><Relationship Type="http://schemas.openxmlformats.org/officeDocument/2006/relationships/slide" Target="/ppt/slides/slide1.xml" Id="R4c17c4cad1fe40c1" /><Relationship Type="http://schemas.openxmlformats.org/officeDocument/2006/relationships/slide" Target="/ppt/slides/slide2.xml" Id="R9945e7d193fd4589" /><Relationship Type="http://schemas.openxmlformats.org/officeDocument/2006/relationships/slide" Target="/ppt/slides/slide3.xml" Id="R3ff9f7599ab948a2" /><Relationship Type="http://schemas.openxmlformats.org/officeDocument/2006/relationships/slide" Target="/ppt/slides/slide4.xml" Id="R10b37dfb7ef040ee" /><Relationship Type="http://schemas.openxmlformats.org/officeDocument/2006/relationships/slide" Target="/ppt/slides/slide5.xml" Id="Raced04cde697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77818a328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4133b2274465" /><Relationship Type="http://schemas.openxmlformats.org/officeDocument/2006/relationships/theme" Target="/ppt/slideMasters/theme/theme1.xml" Id="R7fa4853f168d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44133b227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26f3ba390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ec20fc491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38f414c89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b15084517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a61e4cab346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LEKA KOMMUNE ble etablert [år] og holder til i Leka.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Leknesveien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7994 Leka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 38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post@leka.kommune.no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www.leka.kommune.no/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944 484 574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