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59971a468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8e8b7116341c2"/>
  </p:sldMasterIdLst>
  <p:sldIdLst>
    <p:sldId xmlns:r="http://schemas.openxmlformats.org/officeDocument/2006/relationships" id="256" r:id="R00fcb4268613418d"/>
    <p:sldId xmlns:r="http://schemas.openxmlformats.org/officeDocument/2006/relationships" id="257" r:id="R41313b7b123e4ebb"/>
    <p:sldId xmlns:r="http://schemas.openxmlformats.org/officeDocument/2006/relationships" id="258" r:id="R2ed1c58ac66b48bb"/>
    <p:sldId xmlns:r="http://schemas.openxmlformats.org/officeDocument/2006/relationships" id="259" r:id="Ra967ff4d759c4afb"/>
    <p:sldId xmlns:r="http://schemas.openxmlformats.org/officeDocument/2006/relationships" id="260" r:id="R27d02d9e5dcb4b6f"/>
    <p:sldId xmlns:r="http://schemas.openxmlformats.org/officeDocument/2006/relationships" id="261" r:id="R697a05770d16402f"/>
    <p:sldId xmlns:r="http://schemas.openxmlformats.org/officeDocument/2006/relationships" id="262" r:id="R2b0a51795b9d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8e8b7116341c2" /><Relationship Type="http://schemas.openxmlformats.org/officeDocument/2006/relationships/slide" Target="/ppt/slides/slide1.xml" Id="R00fcb4268613418d" /><Relationship Type="http://schemas.openxmlformats.org/officeDocument/2006/relationships/slide" Target="/ppt/slides/slide2.xml" Id="R41313b7b123e4ebb" /><Relationship Type="http://schemas.openxmlformats.org/officeDocument/2006/relationships/slide" Target="/ppt/slides/slide3.xml" Id="R2ed1c58ac66b48bb" /><Relationship Type="http://schemas.openxmlformats.org/officeDocument/2006/relationships/slide" Target="/ppt/slides/slide4.xml" Id="Ra967ff4d759c4afb" /><Relationship Type="http://schemas.openxmlformats.org/officeDocument/2006/relationships/slide" Target="/ppt/slides/slide5.xml" Id="R27d02d9e5dcb4b6f" /><Relationship Type="http://schemas.openxmlformats.org/officeDocument/2006/relationships/slide" Target="/ppt/slides/slide6.xml" Id="R697a05770d16402f" /><Relationship Type="http://schemas.openxmlformats.org/officeDocument/2006/relationships/slide" Target="/ppt/slides/slide7.xml" Id="R2b0a51795b9d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ffad71b77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f85a3f7634e0e" /><Relationship Type="http://schemas.openxmlformats.org/officeDocument/2006/relationships/theme" Target="/ppt/slideMasters/theme/theme1.xml" Id="Rebc44dbf5cac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f85a3f763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1cc1ae2f0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1fa10e7d6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b5e86e47a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834fc1363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83234690d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2f3356e004a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3e88fd528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MIDTBYEN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MIDTBYEN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2 288 798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JOHNSEN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STORSVE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16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www.midtbyenregnskap.no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944 850 295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