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e73bb1016d49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e0d4b60c44593"/>
  </p:sldMasterIdLst>
  <p:sldIdLst>
    <p:sldId xmlns:r="http://schemas.openxmlformats.org/officeDocument/2006/relationships" id="256" r:id="Rd6e54d8c285f444f"/>
    <p:sldId xmlns:r="http://schemas.openxmlformats.org/officeDocument/2006/relationships" id="257" r:id="R80722695cfa24b2b"/>
    <p:sldId xmlns:r="http://schemas.openxmlformats.org/officeDocument/2006/relationships" id="258" r:id="R324965099ee8435b"/>
    <p:sldId xmlns:r="http://schemas.openxmlformats.org/officeDocument/2006/relationships" id="259" r:id="R2b29cd2f05784a9a"/>
    <p:sldId xmlns:r="http://schemas.openxmlformats.org/officeDocument/2006/relationships" id="260" r:id="R858b50f49fda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e0d4b60c44593" /><Relationship Type="http://schemas.openxmlformats.org/officeDocument/2006/relationships/slide" Target="/ppt/slides/slide1.xml" Id="Rd6e54d8c285f444f" /><Relationship Type="http://schemas.openxmlformats.org/officeDocument/2006/relationships/slide" Target="/ppt/slides/slide2.xml" Id="R80722695cfa24b2b" /><Relationship Type="http://schemas.openxmlformats.org/officeDocument/2006/relationships/slide" Target="/ppt/slides/slide3.xml" Id="R324965099ee8435b" /><Relationship Type="http://schemas.openxmlformats.org/officeDocument/2006/relationships/slide" Target="/ppt/slides/slide4.xml" Id="R2b29cd2f05784a9a" /><Relationship Type="http://schemas.openxmlformats.org/officeDocument/2006/relationships/slide" Target="/ppt/slides/slide5.xml" Id="R858b50f49fda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2ae3bf83d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1b12cd58041c8" /><Relationship Type="http://schemas.openxmlformats.org/officeDocument/2006/relationships/theme" Target="/ppt/slideMasters/theme/theme1.xml" Id="Re25d9c0ee37a46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1b12cd580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1a71b42f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bb967de0a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f61ac7fc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6b0ec580b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e955eb54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KOMMUNE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V/Økonomiavdelingen, Ålmannvegen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09 21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944 889 116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KOMMUNE</a:t>
            </a:r>
          </a:p>
        </p:txBody>
      </p:sp>
    </p:spTree>
  </p:cSld>
  <p:clrMapOvr>
    <a:masterClrMapping xmlns:a="http://schemas.openxmlformats.org/drawingml/2006/main"/>
  </p:clrMapOvr>
</p:sld>
</file>