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4fda8c34274e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fb3204798c4fac"/>
  </p:sldMasterIdLst>
  <p:sldIdLst>
    <p:sldId xmlns:r="http://schemas.openxmlformats.org/officeDocument/2006/relationships" id="256" r:id="R38d070e3d20e4186"/>
    <p:sldId xmlns:r="http://schemas.openxmlformats.org/officeDocument/2006/relationships" id="257" r:id="R7a4cfd41d7c64311"/>
    <p:sldId xmlns:r="http://schemas.openxmlformats.org/officeDocument/2006/relationships" id="258" r:id="Rcf0a73b29c674ab5"/>
    <p:sldId xmlns:r="http://schemas.openxmlformats.org/officeDocument/2006/relationships" id="259" r:id="R256f59a617d2447b"/>
    <p:sldId xmlns:r="http://schemas.openxmlformats.org/officeDocument/2006/relationships" id="260" r:id="Raed0978249994f5b"/>
    <p:sldId xmlns:r="http://schemas.openxmlformats.org/officeDocument/2006/relationships" id="261" r:id="R4c4c288558204c48"/>
    <p:sldId xmlns:r="http://schemas.openxmlformats.org/officeDocument/2006/relationships" id="262" r:id="R32baa535a0344a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fb3204798c4fac" /><Relationship Type="http://schemas.openxmlformats.org/officeDocument/2006/relationships/slide" Target="/ppt/slides/slide1.xml" Id="R38d070e3d20e4186" /><Relationship Type="http://schemas.openxmlformats.org/officeDocument/2006/relationships/slide" Target="/ppt/slides/slide2.xml" Id="R7a4cfd41d7c64311" /><Relationship Type="http://schemas.openxmlformats.org/officeDocument/2006/relationships/slide" Target="/ppt/slides/slide3.xml" Id="Rcf0a73b29c674ab5" /><Relationship Type="http://schemas.openxmlformats.org/officeDocument/2006/relationships/slide" Target="/ppt/slides/slide4.xml" Id="R256f59a617d2447b" /><Relationship Type="http://schemas.openxmlformats.org/officeDocument/2006/relationships/slide" Target="/ppt/slides/slide5.xml" Id="Raed0978249994f5b" /><Relationship Type="http://schemas.openxmlformats.org/officeDocument/2006/relationships/slide" Target="/ppt/slides/slide6.xml" Id="R4c4c288558204c48" /><Relationship Type="http://schemas.openxmlformats.org/officeDocument/2006/relationships/slide" Target="/ppt/slides/slide7.xml" Id="R32baa535a0344a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213736cb3349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5e6ffb70c4ffb" /><Relationship Type="http://schemas.openxmlformats.org/officeDocument/2006/relationships/theme" Target="/ppt/slideMasters/theme/theme1.xml" Id="Rd7ebc22e9c8143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d5e6ffb70c4f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a3bdfe5df47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6921b70404f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f078279f746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42bff694e49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8411184ef4c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dcda3299d45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eddaee03f40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IDEKA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IDEKA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1 290 700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326 580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605 414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EIK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Jønningshagen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68 69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944 917 039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 AS</a:t>
            </a:r>
          </a:p>
        </p:txBody>
      </p:sp>
    </p:spTree>
  </p:cSld>
  <p:clrMapOvr>
    <a:masterClrMapping xmlns:a="http://schemas.openxmlformats.org/drawingml/2006/main"/>
  </p:clrMapOvr>
</p:sld>
</file>