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2881f83bbf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17a286ffe4e5a"/>
  </p:sldMasterIdLst>
  <p:sldIdLst>
    <p:sldId xmlns:r="http://schemas.openxmlformats.org/officeDocument/2006/relationships" id="256" r:id="Rc331505bc2664f87"/>
    <p:sldId xmlns:r="http://schemas.openxmlformats.org/officeDocument/2006/relationships" id="257" r:id="R241b0e882a1d4d8d"/>
    <p:sldId xmlns:r="http://schemas.openxmlformats.org/officeDocument/2006/relationships" id="258" r:id="Rac5def4188cd4e08"/>
    <p:sldId xmlns:r="http://schemas.openxmlformats.org/officeDocument/2006/relationships" id="259" r:id="R7f5ee795143346d1"/>
    <p:sldId xmlns:r="http://schemas.openxmlformats.org/officeDocument/2006/relationships" id="260" r:id="R49754c2a00104662"/>
    <p:sldId xmlns:r="http://schemas.openxmlformats.org/officeDocument/2006/relationships" id="261" r:id="Rcc327e3712d7400d"/>
    <p:sldId xmlns:r="http://schemas.openxmlformats.org/officeDocument/2006/relationships" id="262" r:id="R1c2b99fd36d844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17a286ffe4e5a" /><Relationship Type="http://schemas.openxmlformats.org/officeDocument/2006/relationships/slide" Target="/ppt/slides/slide1.xml" Id="Rc331505bc2664f87" /><Relationship Type="http://schemas.openxmlformats.org/officeDocument/2006/relationships/slide" Target="/ppt/slides/slide2.xml" Id="R241b0e882a1d4d8d" /><Relationship Type="http://schemas.openxmlformats.org/officeDocument/2006/relationships/slide" Target="/ppt/slides/slide3.xml" Id="Rac5def4188cd4e08" /><Relationship Type="http://schemas.openxmlformats.org/officeDocument/2006/relationships/slide" Target="/ppt/slides/slide4.xml" Id="R7f5ee795143346d1" /><Relationship Type="http://schemas.openxmlformats.org/officeDocument/2006/relationships/slide" Target="/ppt/slides/slide5.xml" Id="R49754c2a00104662" /><Relationship Type="http://schemas.openxmlformats.org/officeDocument/2006/relationships/slide" Target="/ppt/slides/slide6.xml" Id="Rcc327e3712d7400d" /><Relationship Type="http://schemas.openxmlformats.org/officeDocument/2006/relationships/slide" Target="/ppt/slides/slide7.xml" Id="R1c2b99fd36d844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3ba9246fb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5fe17ff2e425e" /><Relationship Type="http://schemas.openxmlformats.org/officeDocument/2006/relationships/theme" Target="/ppt/slideMasters/theme/theme1.xml" Id="Re1447d1e49a149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5fe17ff2e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7e9a67f0a47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55db478ca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aed677a6344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e5799747948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369458f05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ccc0224e44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83e8621ca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4 938 283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MAGNUS SÆTHER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MAGNUS SÆTHER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1807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40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944 919 260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