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213a9b0f834d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1cdef830584be4"/>
  </p:sldMasterIdLst>
  <p:sldIdLst>
    <p:sldId xmlns:r="http://schemas.openxmlformats.org/officeDocument/2006/relationships" id="256" r:id="R442f16e3aac241f8"/>
    <p:sldId xmlns:r="http://schemas.openxmlformats.org/officeDocument/2006/relationships" id="257" r:id="R4528a00692fd4ffd"/>
    <p:sldId xmlns:r="http://schemas.openxmlformats.org/officeDocument/2006/relationships" id="258" r:id="Re04b5034b4fe49a6"/>
    <p:sldId xmlns:r="http://schemas.openxmlformats.org/officeDocument/2006/relationships" id="259" r:id="Rda71c72dd4d04f90"/>
    <p:sldId xmlns:r="http://schemas.openxmlformats.org/officeDocument/2006/relationships" id="260" r:id="R78f358a81d114f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1cdef830584be4" /><Relationship Type="http://schemas.openxmlformats.org/officeDocument/2006/relationships/slide" Target="/ppt/slides/slide1.xml" Id="R442f16e3aac241f8" /><Relationship Type="http://schemas.openxmlformats.org/officeDocument/2006/relationships/slide" Target="/ppt/slides/slide2.xml" Id="R4528a00692fd4ffd" /><Relationship Type="http://schemas.openxmlformats.org/officeDocument/2006/relationships/slide" Target="/ppt/slides/slide3.xml" Id="Re04b5034b4fe49a6" /><Relationship Type="http://schemas.openxmlformats.org/officeDocument/2006/relationships/slide" Target="/ppt/slides/slide4.xml" Id="Rda71c72dd4d04f90" /><Relationship Type="http://schemas.openxmlformats.org/officeDocument/2006/relationships/slide" Target="/ppt/slides/slide5.xml" Id="R78f358a81d114f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e0ea91a30f42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cb73223544d11" /><Relationship Type="http://schemas.openxmlformats.org/officeDocument/2006/relationships/theme" Target="/ppt/slideMasters/theme/theme1.xml" Id="Ra8b354c371574f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4cb73223544d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a452b923d48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262140faf49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f1a40292b40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cb568d59946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dfb40b4f04b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SMØLA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SMØLA KOMMUNE ble etablert [år] og holder til i Smøla.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6570 Smøla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54 46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postmottak@smola.kommune.no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www.smola.kommune.no/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945 012 986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SMØLA KOMMUNE</a:t>
            </a:r>
          </a:p>
        </p:txBody>
      </p:sp>
    </p:spTree>
  </p:cSld>
  <p:clrMapOvr>
    <a:masterClrMapping xmlns:a="http://schemas.openxmlformats.org/drawingml/2006/main"/>
  </p:clrMapOvr>
</p:sld>
</file>