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1626f9607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13f1030394c0b"/>
  </p:sldMasterIdLst>
  <p:sldIdLst>
    <p:sldId xmlns:r="http://schemas.openxmlformats.org/officeDocument/2006/relationships" id="256" r:id="Rc468dee977af4e34"/>
    <p:sldId xmlns:r="http://schemas.openxmlformats.org/officeDocument/2006/relationships" id="257" r:id="R7420d7ba308943e4"/>
    <p:sldId xmlns:r="http://schemas.openxmlformats.org/officeDocument/2006/relationships" id="258" r:id="Re07985115c2a4c19"/>
    <p:sldId xmlns:r="http://schemas.openxmlformats.org/officeDocument/2006/relationships" id="259" r:id="R4ce2ade353c2404f"/>
    <p:sldId xmlns:r="http://schemas.openxmlformats.org/officeDocument/2006/relationships" id="260" r:id="Rc0e989cb1a35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13f1030394c0b" /><Relationship Type="http://schemas.openxmlformats.org/officeDocument/2006/relationships/slide" Target="/ppt/slides/slide1.xml" Id="Rc468dee977af4e34" /><Relationship Type="http://schemas.openxmlformats.org/officeDocument/2006/relationships/slide" Target="/ppt/slides/slide2.xml" Id="R7420d7ba308943e4" /><Relationship Type="http://schemas.openxmlformats.org/officeDocument/2006/relationships/slide" Target="/ppt/slides/slide3.xml" Id="Re07985115c2a4c19" /><Relationship Type="http://schemas.openxmlformats.org/officeDocument/2006/relationships/slide" Target="/ppt/slides/slide4.xml" Id="R4ce2ade353c2404f" /><Relationship Type="http://schemas.openxmlformats.org/officeDocument/2006/relationships/slide" Target="/ppt/slides/slide5.xml" Id="Rc0e989cb1a35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f99439b14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4221340640bc" /><Relationship Type="http://schemas.openxmlformats.org/officeDocument/2006/relationships/theme" Target="/ppt/slideMasters/theme/theme1.xml" Id="R67179a6bcd7b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142213406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1b389041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b388dccdc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779f7b03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4dfd02b1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eaebc6a8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LEIRFJORD KOMMUNE ble etablert [år] og holder til i Leirfjord.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Skoledalsveien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8890 Leirfjord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75074000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postmottak@leirfjord.kommune.no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www.leirfjord.kommune.no/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