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281463e8a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f6ef2cd7545b4"/>
  </p:sldMasterIdLst>
  <p:sldIdLst>
    <p:sldId xmlns:r="http://schemas.openxmlformats.org/officeDocument/2006/relationships" id="256" r:id="R4bba91b741754a7f"/>
    <p:sldId xmlns:r="http://schemas.openxmlformats.org/officeDocument/2006/relationships" id="257" r:id="R06c3ac5a862141e1"/>
    <p:sldId xmlns:r="http://schemas.openxmlformats.org/officeDocument/2006/relationships" id="258" r:id="Rfedd6e0b13a04722"/>
    <p:sldId xmlns:r="http://schemas.openxmlformats.org/officeDocument/2006/relationships" id="259" r:id="Re420fbba6ede43b8"/>
    <p:sldId xmlns:r="http://schemas.openxmlformats.org/officeDocument/2006/relationships" id="260" r:id="R37444f41962c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f6ef2cd7545b4" /><Relationship Type="http://schemas.openxmlformats.org/officeDocument/2006/relationships/slide" Target="/ppt/slides/slide1.xml" Id="R4bba91b741754a7f" /><Relationship Type="http://schemas.openxmlformats.org/officeDocument/2006/relationships/slide" Target="/ppt/slides/slide2.xml" Id="R06c3ac5a862141e1" /><Relationship Type="http://schemas.openxmlformats.org/officeDocument/2006/relationships/slide" Target="/ppt/slides/slide3.xml" Id="Rfedd6e0b13a04722" /><Relationship Type="http://schemas.openxmlformats.org/officeDocument/2006/relationships/slide" Target="/ppt/slides/slide4.xml" Id="Re420fbba6ede43b8" /><Relationship Type="http://schemas.openxmlformats.org/officeDocument/2006/relationships/slide" Target="/ppt/slides/slide5.xml" Id="R37444f41962c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dfa9f722f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ce6071aea4881" /><Relationship Type="http://schemas.openxmlformats.org/officeDocument/2006/relationships/theme" Target="/ppt/slideMasters/theme/theme1.xml" Id="R990a6ca74cab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ce6071aea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88a5b676a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43a1b74e1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19b3a2ce9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1b3b13a17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1c799d112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RAKKESTAD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RAKKESTAD KOMMUNE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postmottak@rakkestad.kommune.no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www.rakkestad.kommune.no/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945 372 281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