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99a56bdcb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f739712c44a51"/>
  </p:sldMasterIdLst>
  <p:sldIdLst>
    <p:sldId xmlns:r="http://schemas.openxmlformats.org/officeDocument/2006/relationships" id="256" r:id="R2fadfc0c3bdc4446"/>
    <p:sldId xmlns:r="http://schemas.openxmlformats.org/officeDocument/2006/relationships" id="257" r:id="R0831c3bb4e134547"/>
    <p:sldId xmlns:r="http://schemas.openxmlformats.org/officeDocument/2006/relationships" id="258" r:id="R0fec0fc6bffe41e8"/>
    <p:sldId xmlns:r="http://schemas.openxmlformats.org/officeDocument/2006/relationships" id="259" r:id="Rcffaf803f4894c4c"/>
    <p:sldId xmlns:r="http://schemas.openxmlformats.org/officeDocument/2006/relationships" id="260" r:id="R200bc830d2cd4bd5"/>
    <p:sldId xmlns:r="http://schemas.openxmlformats.org/officeDocument/2006/relationships" id="261" r:id="R3a0755197fa04ef2"/>
    <p:sldId xmlns:r="http://schemas.openxmlformats.org/officeDocument/2006/relationships" id="262" r:id="R123a84741b49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f739712c44a51" /><Relationship Type="http://schemas.openxmlformats.org/officeDocument/2006/relationships/slide" Target="/ppt/slides/slide1.xml" Id="R2fadfc0c3bdc4446" /><Relationship Type="http://schemas.openxmlformats.org/officeDocument/2006/relationships/slide" Target="/ppt/slides/slide2.xml" Id="R0831c3bb4e134547" /><Relationship Type="http://schemas.openxmlformats.org/officeDocument/2006/relationships/slide" Target="/ppt/slides/slide3.xml" Id="R0fec0fc6bffe41e8" /><Relationship Type="http://schemas.openxmlformats.org/officeDocument/2006/relationships/slide" Target="/ppt/slides/slide4.xml" Id="Rcffaf803f4894c4c" /><Relationship Type="http://schemas.openxmlformats.org/officeDocument/2006/relationships/slide" Target="/ppt/slides/slide5.xml" Id="R200bc830d2cd4bd5" /><Relationship Type="http://schemas.openxmlformats.org/officeDocument/2006/relationships/slide" Target="/ppt/slides/slide6.xml" Id="R3a0755197fa04ef2" /><Relationship Type="http://schemas.openxmlformats.org/officeDocument/2006/relationships/slide" Target="/ppt/slides/slide7.xml" Id="R123a84741b49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8a4444aaa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7c0922c24782" /><Relationship Type="http://schemas.openxmlformats.org/officeDocument/2006/relationships/theme" Target="/ppt/slideMasters/theme/theme1.xml" Id="R4f119c039674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27c0922c2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cc784d0b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a9315653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cce49571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8b101967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f74ac5cc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aef07111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2db8a5bb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J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11 214 075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BEKKEVOLD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Frisesvei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