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cfd0689de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a0989761a43c0"/>
  </p:sldMasterIdLst>
  <p:sldIdLst>
    <p:sldId xmlns:r="http://schemas.openxmlformats.org/officeDocument/2006/relationships" id="256" r:id="R352aa439d64e4736"/>
    <p:sldId xmlns:r="http://schemas.openxmlformats.org/officeDocument/2006/relationships" id="257" r:id="R8633f003b89e461a"/>
    <p:sldId xmlns:r="http://schemas.openxmlformats.org/officeDocument/2006/relationships" id="258" r:id="Re79d1468947e4864"/>
    <p:sldId xmlns:r="http://schemas.openxmlformats.org/officeDocument/2006/relationships" id="259" r:id="Rf06e17ab5ecd4778"/>
    <p:sldId xmlns:r="http://schemas.openxmlformats.org/officeDocument/2006/relationships" id="260" r:id="Rdfb53f0bf45641f7"/>
    <p:sldId xmlns:r="http://schemas.openxmlformats.org/officeDocument/2006/relationships" id="261" r:id="R876b887c0fce4bc3"/>
    <p:sldId xmlns:r="http://schemas.openxmlformats.org/officeDocument/2006/relationships" id="262" r:id="R54ace758496b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a0989761a43c0" /><Relationship Type="http://schemas.openxmlformats.org/officeDocument/2006/relationships/slide" Target="/ppt/slides/slide1.xml" Id="R352aa439d64e4736" /><Relationship Type="http://schemas.openxmlformats.org/officeDocument/2006/relationships/slide" Target="/ppt/slides/slide2.xml" Id="R8633f003b89e461a" /><Relationship Type="http://schemas.openxmlformats.org/officeDocument/2006/relationships/slide" Target="/ppt/slides/slide3.xml" Id="Re79d1468947e4864" /><Relationship Type="http://schemas.openxmlformats.org/officeDocument/2006/relationships/slide" Target="/ppt/slides/slide4.xml" Id="Rf06e17ab5ecd4778" /><Relationship Type="http://schemas.openxmlformats.org/officeDocument/2006/relationships/slide" Target="/ppt/slides/slide5.xml" Id="Rdfb53f0bf45641f7" /><Relationship Type="http://schemas.openxmlformats.org/officeDocument/2006/relationships/slide" Target="/ppt/slides/slide6.xml" Id="R876b887c0fce4bc3" /><Relationship Type="http://schemas.openxmlformats.org/officeDocument/2006/relationships/slide" Target="/ppt/slides/slide7.xml" Id="R54ace758496b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d6b12cbdd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fcb06d99415c" /><Relationship Type="http://schemas.openxmlformats.org/officeDocument/2006/relationships/theme" Target="/ppt/slideMasters/theme/theme1.xml" Id="R5a18a4ea7358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cfcb06d99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33c777c5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cca1e6951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51334f2f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8f0f341d7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a4cdc58f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7bf7962e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46c6a5ad49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VATNEM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VATNEM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5 700 772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6 751 533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VATNEM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945 407 107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VATNEM EIENDOM AS</a:t>
            </a:r>
          </a:p>
        </p:txBody>
      </p:sp>
    </p:spTree>
  </p:cSld>
  <p:clrMapOvr>
    <a:masterClrMapping xmlns:a="http://schemas.openxmlformats.org/drawingml/2006/main"/>
  </p:clrMapOvr>
</p:sld>
</file>